
<file path=[Content_Types].xml><?xml version="1.0" encoding="utf-8"?>
<Types xmlns="http://schemas.openxmlformats.org/package/2006/content-types">
  <Default Extension="emf" ContentType="image/x-emf"/>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vml" ContentType="application/vnd.openxmlformats-officedocument.vmlDrawing"/>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tags/tag1.xml" ContentType="application/vnd.openxmlformats-officedocument.presentationml.tags+xml"/>
  <Override PartName="/ppt/notesSlides/notesSlide2.xml" ContentType="application/vnd.openxmlformats-officedocument.presentationml.notesSlide+xml"/>
  <Override PartName="/ppt/notesSlides/notesSlide3.xml" ContentType="application/vnd.openxmlformats-officedocument.presentationml.notesSlide+xml"/>
  <Override PartName="/ppt/theme/themeOverride1.xml" ContentType="application/vnd.openxmlformats-officedocument.themeOverride+xml"/>
  <Override PartName="/ppt/tags/tag2.xml" ContentType="application/vnd.openxmlformats-officedocument.presentationml.tags+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theme/themeOverride2.xml" ContentType="application/vnd.openxmlformats-officedocument.themeOverr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theme/themeOverride3.xml" ContentType="application/vnd.openxmlformats-officedocument.themeOverride+xml"/>
  <Override PartName="/ppt/tags/tag3.xml" ContentType="application/vnd.openxmlformats-officedocument.presentationml.tags+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86" r:id="rId1"/>
    <p:sldMasterId id="2147483702" r:id="rId2"/>
  </p:sldMasterIdLst>
  <p:notesMasterIdLst>
    <p:notesMasterId r:id="rId29"/>
  </p:notesMasterIdLst>
  <p:handoutMasterIdLst>
    <p:handoutMasterId r:id="rId30"/>
  </p:handoutMasterIdLst>
  <p:sldIdLst>
    <p:sldId id="267" r:id="rId3"/>
    <p:sldId id="730" r:id="rId4"/>
    <p:sldId id="257" r:id="rId5"/>
    <p:sldId id="731" r:id="rId6"/>
    <p:sldId id="270" r:id="rId7"/>
    <p:sldId id="684" r:id="rId8"/>
    <p:sldId id="698" r:id="rId9"/>
    <p:sldId id="701" r:id="rId10"/>
    <p:sldId id="703" r:id="rId11"/>
    <p:sldId id="705" r:id="rId12"/>
    <p:sldId id="719" r:id="rId13"/>
    <p:sldId id="732" r:id="rId14"/>
    <p:sldId id="721" r:id="rId15"/>
    <p:sldId id="722" r:id="rId16"/>
    <p:sldId id="723" r:id="rId17"/>
    <p:sldId id="724" r:id="rId18"/>
    <p:sldId id="725" r:id="rId19"/>
    <p:sldId id="726" r:id="rId20"/>
    <p:sldId id="727" r:id="rId21"/>
    <p:sldId id="729" r:id="rId22"/>
    <p:sldId id="715" r:id="rId23"/>
    <p:sldId id="714" r:id="rId24"/>
    <p:sldId id="728" r:id="rId25"/>
    <p:sldId id="716" r:id="rId26"/>
    <p:sldId id="717" r:id="rId27"/>
    <p:sldId id="269" r:id="rId28"/>
  </p:sldIdLst>
  <p:sldSz cx="12192000" cy="6858000"/>
  <p:notesSz cx="6858000" cy="9144000"/>
  <p:embeddedFontLst>
    <p:embeddedFont>
      <p:font typeface="Calibri" panose="020F0502020204030204" pitchFamily="34" charset="0"/>
      <p:regular r:id="rId31"/>
      <p:bold r:id="rId32"/>
      <p:italic r:id="rId33"/>
      <p:boldItalic r:id="rId34"/>
    </p:embeddedFont>
    <p:embeddedFont>
      <p:font typeface="Calibri Light" panose="020F0302020204030204" pitchFamily="34" charset="0"/>
      <p:regular r:id="rId35"/>
      <p:italic r:id="rId36"/>
    </p:embeddedFont>
    <p:embeddedFont>
      <p:font typeface="等线" panose="02010600030101010101" pitchFamily="2" charset="-122"/>
      <p:regular r:id="rId37"/>
      <p:bold r:id="rId38"/>
    </p:embeddedFont>
    <p:embeddedFont>
      <p:font typeface="微软雅黑" panose="020B0503020204020204" pitchFamily="34" charset="-122"/>
      <p:regular r:id="rId39"/>
      <p:bold r:id="rId40"/>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B9BD5"/>
    <a:srgbClr val="FFD966"/>
    <a:srgbClr val="ECD49E"/>
    <a:srgbClr val="6D6F71"/>
    <a:srgbClr val="727272"/>
    <a:srgbClr val="75757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8221" autoAdjust="0"/>
  </p:normalViewPr>
  <p:slideViewPr>
    <p:cSldViewPr snapToGrid="0">
      <p:cViewPr varScale="1">
        <p:scale>
          <a:sx n="100" d="100"/>
          <a:sy n="100" d="100"/>
        </p:scale>
        <p:origin x="954" y="72"/>
      </p:cViewPr>
      <p:guideLst/>
    </p:cSldViewPr>
  </p:slideViewPr>
  <p:notesTextViewPr>
    <p:cViewPr>
      <p:scale>
        <a:sx n="100" d="100"/>
        <a:sy n="100" d="100"/>
      </p:scale>
      <p:origin x="0" y="0"/>
    </p:cViewPr>
  </p:notesTextViewPr>
  <p:notesViewPr>
    <p:cSldViewPr snapToGrid="0">
      <p:cViewPr varScale="1">
        <p:scale>
          <a:sx n="86" d="100"/>
          <a:sy n="86" d="100"/>
        </p:scale>
        <p:origin x="3864" y="108"/>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font" Target="fonts/font9.fntdata"/><Relationship Id="rId21" Type="http://schemas.openxmlformats.org/officeDocument/2006/relationships/slide" Target="slides/slide19.xml"/><Relationship Id="rId34" Type="http://schemas.openxmlformats.org/officeDocument/2006/relationships/font" Target="fonts/font4.fntdata"/><Relationship Id="rId42" Type="http://schemas.openxmlformats.org/officeDocument/2006/relationships/viewProps" Target="viewProps.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notesMaster" Target="notesMasters/notesMaster1.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font" Target="fonts/font2.fntdata"/><Relationship Id="rId37" Type="http://schemas.openxmlformats.org/officeDocument/2006/relationships/font" Target="fonts/font7.fntdata"/><Relationship Id="rId40" Type="http://schemas.openxmlformats.org/officeDocument/2006/relationships/font" Target="fonts/font10.fntdata"/><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font" Target="fonts/font6.fntdata"/><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font" Target="fonts/font1.fntdata"/><Relationship Id="rId44"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handoutMaster" Target="handoutMasters/handoutMaster1.xml"/><Relationship Id="rId35" Type="http://schemas.openxmlformats.org/officeDocument/2006/relationships/font" Target="fonts/font5.fntdata"/><Relationship Id="rId43" Type="http://schemas.openxmlformats.org/officeDocument/2006/relationships/theme" Target="theme/theme1.xml"/><Relationship Id="rId8" Type="http://schemas.openxmlformats.org/officeDocument/2006/relationships/slide" Target="slides/slide6.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font" Target="fonts/font3.fntdata"/><Relationship Id="rId38" Type="http://schemas.openxmlformats.org/officeDocument/2006/relationships/font" Target="fonts/font8.fntdata"/></Relationships>
</file>

<file path=ppt/drawings/_rels/vmlDrawing1.vml.rels><?xml version="1.0" encoding="UTF-8" standalone="yes"?>
<Relationships xmlns="http://schemas.openxmlformats.org/package/2006/relationships"><Relationship Id="rId1" Type="http://schemas.openxmlformats.org/officeDocument/2006/relationships/image" Target="../media/image60.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a:extLst>
              <a:ext uri="{FF2B5EF4-FFF2-40B4-BE49-F238E27FC236}">
                <a16:creationId xmlns:a16="http://schemas.microsoft.com/office/drawing/2014/main" id="{A4CC9FCA-DE72-4453-92BE-A772D8DADCD8}"/>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a:extLst>
              <a:ext uri="{FF2B5EF4-FFF2-40B4-BE49-F238E27FC236}">
                <a16:creationId xmlns:a16="http://schemas.microsoft.com/office/drawing/2014/main" id="{CA3553FF-7D2D-45F8-B7E0-427FD464160E}"/>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1387B72-E231-41B6-8D2A-2B9846B0B22D}" type="datetimeFigureOut">
              <a:rPr lang="zh-CN" altLang="en-US" smtClean="0"/>
              <a:t>2022/12/8</a:t>
            </a:fld>
            <a:endParaRPr lang="zh-CN" altLang="en-US"/>
          </a:p>
        </p:txBody>
      </p:sp>
      <p:sp>
        <p:nvSpPr>
          <p:cNvPr id="4" name="页脚占位符 3">
            <a:extLst>
              <a:ext uri="{FF2B5EF4-FFF2-40B4-BE49-F238E27FC236}">
                <a16:creationId xmlns:a16="http://schemas.microsoft.com/office/drawing/2014/main" id="{E22AC3BF-52D8-4514-9276-965A0384BDC8}"/>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a:extLst>
              <a:ext uri="{FF2B5EF4-FFF2-40B4-BE49-F238E27FC236}">
                <a16:creationId xmlns:a16="http://schemas.microsoft.com/office/drawing/2014/main" id="{D1A8B58A-F9F7-49DE-93D2-B3AD721F4477}"/>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6C9FE688-D5FA-4FF9-BB58-27972215B3CC}" type="slidenum">
              <a:rPr lang="zh-CN" altLang="en-US" smtClean="0"/>
              <a:t>‹#›</a:t>
            </a:fld>
            <a:endParaRPr lang="zh-CN" altLang="en-US"/>
          </a:p>
        </p:txBody>
      </p:sp>
    </p:spTree>
    <p:extLst>
      <p:ext uri="{BB962C8B-B14F-4D97-AF65-F5344CB8AC3E}">
        <p14:creationId xmlns:p14="http://schemas.microsoft.com/office/powerpoint/2010/main" val="134213093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594D3AF-32FE-47D4-9AE1-2579C8327099}" type="datetimeFigureOut">
              <a:rPr lang="en-US" smtClean="0"/>
              <a:t>12/8/2022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04AF132-8FB7-4FD3-8170-4E70F1A212E1}" type="slidenum">
              <a:rPr lang="en-US" smtClean="0"/>
              <a:t>‹#›</a:t>
            </a:fld>
            <a:endParaRPr lang="en-US"/>
          </a:p>
        </p:txBody>
      </p:sp>
    </p:spTree>
    <p:extLst>
      <p:ext uri="{BB962C8B-B14F-4D97-AF65-F5344CB8AC3E}">
        <p14:creationId xmlns:p14="http://schemas.microsoft.com/office/powerpoint/2010/main" val="207199684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A124619-E621-4052-907B-7D2A3E49B7A6}"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zh-CN" altLang="en-US" sz="1200" b="0" i="0" u="none" strike="noStrike" kern="1200" cap="none" spc="0" normalizeH="0" baseline="0" noProof="0">
              <a:ln>
                <a:noFill/>
              </a:ln>
              <a:solidFill>
                <a:prstClr val="black"/>
              </a:solidFill>
              <a:effectLst/>
              <a:uLnTx/>
              <a:uFillTx/>
              <a:latin typeface="Calibri" panose="020F0502020204030204"/>
              <a:cs typeface="+mn-cs"/>
            </a:endParaRPr>
          </a:p>
        </p:txBody>
      </p:sp>
    </p:spTree>
    <p:extLst>
      <p:ext uri="{BB962C8B-B14F-4D97-AF65-F5344CB8AC3E}">
        <p14:creationId xmlns:p14="http://schemas.microsoft.com/office/powerpoint/2010/main" val="214747596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zh-CN" altLang="en-US" dirty="0"/>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A5F8656-26A3-47D2-8C31-180F7BB2CD3A}"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extLst>
      <p:ext uri="{BB962C8B-B14F-4D97-AF65-F5344CB8AC3E}">
        <p14:creationId xmlns:p14="http://schemas.microsoft.com/office/powerpoint/2010/main" val="126112581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A124619-E621-4052-907B-7D2A3E49B7A6}"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zh-CN" altLang="en-US" sz="1200" b="0" i="0" u="none" strike="noStrike" kern="1200" cap="none" spc="0" normalizeH="0" baseline="0" noProof="0">
              <a:ln>
                <a:noFill/>
              </a:ln>
              <a:solidFill>
                <a:prstClr val="black"/>
              </a:solidFill>
              <a:effectLst/>
              <a:uLnTx/>
              <a:uFillTx/>
              <a:latin typeface="等线" panose="020F0502020204030204"/>
              <a:cs typeface="+mn-cs"/>
            </a:endParaRPr>
          </a:p>
        </p:txBody>
      </p:sp>
    </p:spTree>
    <p:extLst>
      <p:ext uri="{BB962C8B-B14F-4D97-AF65-F5344CB8AC3E}">
        <p14:creationId xmlns:p14="http://schemas.microsoft.com/office/powerpoint/2010/main" val="418452037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a:t>The new UI allows the indoor station to directly configure the door station, eliminating the need for a computer and expertise. However, note here that this is not part of the boot wizard.</a:t>
            </a:r>
            <a:r>
              <a:rPr lang="en-US" altLang="zh-CN" baseline="0" dirty="0"/>
              <a:t> </a:t>
            </a:r>
            <a:r>
              <a:rPr lang="en-US" altLang="zh-CN" dirty="0"/>
              <a:t>In addition to configuring the basic parameters of the door station, this upgrade allows the indoor station to</a:t>
            </a:r>
            <a:r>
              <a:rPr lang="en-US" altLang="zh-CN" baseline="0" dirty="0"/>
              <a:t> c</a:t>
            </a:r>
            <a:r>
              <a:rPr lang="en-US" altLang="zh-CN" dirty="0"/>
              <a:t>onfigure two locks and related parameters, and to configure a public password to open the door, while the new card issuance mode allows the sub-card to open the door as well.</a:t>
            </a:r>
          </a:p>
          <a:p>
            <a:r>
              <a:rPr lang="en-US" altLang="zh-CN" dirty="0"/>
              <a:t>With this update, the new UI 2.0 can significantly solve the problems faced by installers and make the device more convenient to use.</a:t>
            </a:r>
          </a:p>
          <a:p>
            <a:endParaRPr lang="en-US" altLang="zh-CN" dirty="0"/>
          </a:p>
          <a:p>
            <a:r>
              <a:rPr lang="zh-CN" altLang="en-US" dirty="0"/>
              <a:t>新的用户界面允许室内机直接配置门口机，不需要电脑和专业知识。但这里注意一下，去</a:t>
            </a:r>
            <a:r>
              <a:rPr lang="en-US" altLang="zh-CN" dirty="0"/>
              <a:t>PC</a:t>
            </a:r>
            <a:r>
              <a:rPr lang="zh-CN" altLang="en-US" dirty="0"/>
              <a:t>化配置并不是启动向导的一部分。除了配置门口机的基本参数外，这次升级还允许室内机配置两个锁及有关的参数，并配置一个公共密码来开门，且母卡发卡模式也使子卡具备了开门功能。</a:t>
            </a:r>
            <a:endParaRPr lang="en-US" altLang="zh-CN" dirty="0"/>
          </a:p>
          <a:p>
            <a:r>
              <a:rPr lang="zh-CN" altLang="en-US" dirty="0"/>
              <a:t>通过这次的升级，新</a:t>
            </a:r>
            <a:r>
              <a:rPr lang="en-US" altLang="zh-CN" dirty="0"/>
              <a:t>UI 2.0</a:t>
            </a:r>
            <a:r>
              <a:rPr lang="zh-CN" altLang="en-US" dirty="0"/>
              <a:t>可以大大解决安装商所面临的问题，使设备的使用更加便捷。</a:t>
            </a:r>
          </a:p>
          <a:p>
            <a:endParaRPr lang="zh-CN" altLang="en-US" dirty="0"/>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17489B9-A66E-4ACF-94AF-A47DD46B43B9}"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18925888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r>
              <a:rPr lang="en-US" altLang="zh-CN" dirty="0"/>
              <a:t>Please use slideshow full screen</a:t>
            </a:r>
            <a:endParaRPr lang="zh-CN" altLang="en-US" dirty="0"/>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A5F8656-26A3-47D2-8C31-180F7BB2CD3A}"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extLst>
      <p:ext uri="{BB962C8B-B14F-4D97-AF65-F5344CB8AC3E}">
        <p14:creationId xmlns:p14="http://schemas.microsoft.com/office/powerpoint/2010/main" val="92073481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r>
              <a:rPr lang="en-US" altLang="zh-CN" dirty="0"/>
              <a:t>Please use slideshow full screen</a:t>
            </a:r>
            <a:endParaRPr lang="zh-CN" altLang="en-US" dirty="0"/>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A5F8656-26A3-47D2-8C31-180F7BB2CD3A}"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extLst>
      <p:ext uri="{BB962C8B-B14F-4D97-AF65-F5344CB8AC3E}">
        <p14:creationId xmlns:p14="http://schemas.microsoft.com/office/powerpoint/2010/main" val="337202673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r>
              <a:rPr lang="en-US" altLang="zh-CN" dirty="0"/>
              <a:t>Please use slideshow full screen</a:t>
            </a:r>
            <a:endParaRPr lang="zh-CN" altLang="en-US" dirty="0"/>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A5F8656-26A3-47D2-8C31-180F7BB2CD3A}"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extLst>
      <p:ext uri="{BB962C8B-B14F-4D97-AF65-F5344CB8AC3E}">
        <p14:creationId xmlns:p14="http://schemas.microsoft.com/office/powerpoint/2010/main" val="102501017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r>
              <a:rPr lang="en-US" altLang="zh-CN" dirty="0"/>
              <a:t>Please use slideshow full screen</a:t>
            </a:r>
            <a:endParaRPr lang="zh-CN" altLang="en-US" dirty="0"/>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A5F8656-26A3-47D2-8C31-180F7BB2CD3A}"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extLst>
      <p:ext uri="{BB962C8B-B14F-4D97-AF65-F5344CB8AC3E}">
        <p14:creationId xmlns:p14="http://schemas.microsoft.com/office/powerpoint/2010/main" val="263335252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r>
              <a:rPr lang="en-US" altLang="zh-CN" dirty="0"/>
              <a:t>Please use slideshow full screen</a:t>
            </a:r>
            <a:endParaRPr lang="zh-CN" altLang="en-US" dirty="0"/>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A5F8656-26A3-47D2-8C31-180F7BB2CD3A}"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extLst>
      <p:ext uri="{BB962C8B-B14F-4D97-AF65-F5344CB8AC3E}">
        <p14:creationId xmlns:p14="http://schemas.microsoft.com/office/powerpoint/2010/main" val="425032404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r>
              <a:rPr lang="en-US" altLang="zh-CN" dirty="0"/>
              <a:t>Please use slideshow full screen</a:t>
            </a:r>
            <a:endParaRPr lang="zh-CN" altLang="en-US" dirty="0"/>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A5F8656-26A3-47D2-8C31-180F7BB2CD3A}"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extLst>
      <p:ext uri="{BB962C8B-B14F-4D97-AF65-F5344CB8AC3E}">
        <p14:creationId xmlns:p14="http://schemas.microsoft.com/office/powerpoint/2010/main" val="112685651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r>
              <a:rPr lang="en-US" altLang="zh-CN" dirty="0"/>
              <a:t>Please use slideshow full screen</a:t>
            </a:r>
            <a:endParaRPr lang="zh-CN" altLang="en-US" dirty="0"/>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A5F8656-26A3-47D2-8C31-180F7BB2CD3A}"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extLst>
      <p:ext uri="{BB962C8B-B14F-4D97-AF65-F5344CB8AC3E}">
        <p14:creationId xmlns:p14="http://schemas.microsoft.com/office/powerpoint/2010/main" val="185874736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dirty="0"/>
              <a:t>Here I would like to focus on our new UI. This page shows some of the market pain points (especially for installers), where installers are faced with the need for expertise when installing devices, the need for a computer web interface or various software, and also the need for separate operations when configuring devices locally, making configuration very complicated.</a:t>
            </a: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dirty="0"/>
              <a:t>This new UI update will largely solve these worries. The new UI 2.0 contains two key features, a new Quick Setup Wizard 2.0 and On-device configuration without PC. We will also be following up with the release of the </a:t>
            </a:r>
            <a:r>
              <a:rPr lang="en-US" altLang="zh-CN" sz="1200" b="0" i="0" kern="1200" dirty="0">
                <a:solidFill>
                  <a:schemeClr val="tx1"/>
                </a:solidFill>
                <a:effectLst/>
                <a:latin typeface="+mn-lt"/>
                <a:ea typeface="+mn-ea"/>
                <a:cs typeface="+mn-cs"/>
              </a:rPr>
              <a:t>One-touch click for resetting</a:t>
            </a:r>
            <a:r>
              <a:rPr lang="en-US" altLang="zh-CN" dirty="0"/>
              <a:t> feature.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zh-CN" dirty="0"/>
          </a:p>
          <a:p>
            <a:pPr marL="0" marR="0" lvl="0" indent="0" algn="l" defTabSz="914400" rtl="0" eaLnBrk="1" fontAlgn="auto" latinLnBrk="0" hangingPunct="1">
              <a:lnSpc>
                <a:spcPct val="100000"/>
              </a:lnSpc>
              <a:spcBef>
                <a:spcPts val="0"/>
              </a:spcBef>
              <a:spcAft>
                <a:spcPts val="0"/>
              </a:spcAft>
              <a:buClrTx/>
              <a:buSzTx/>
              <a:buFontTx/>
              <a:buNone/>
              <a:tabLst/>
              <a:defRPr/>
            </a:pPr>
            <a:r>
              <a:rPr lang="zh-CN" altLang="en-US" dirty="0"/>
              <a:t>安装商在安装设备时，会面临需要专业知识，需要电脑</a:t>
            </a:r>
            <a:r>
              <a:rPr lang="en-US" altLang="zh-CN" dirty="0"/>
              <a:t>web</a:t>
            </a:r>
            <a:r>
              <a:rPr lang="zh-CN" altLang="en-US" dirty="0"/>
              <a:t>端或各种软件的问题，同时在设备本地配置时也需要分别操作，使配置十分麻烦。</a:t>
            </a:r>
            <a:endParaRPr lang="en-US" altLang="zh-CN" dirty="0"/>
          </a:p>
          <a:p>
            <a:pPr marL="0" marR="0" lvl="0" indent="0" algn="l" defTabSz="914400" rtl="0" eaLnBrk="1" fontAlgn="auto" latinLnBrk="0" hangingPunct="1">
              <a:lnSpc>
                <a:spcPct val="100000"/>
              </a:lnSpc>
              <a:spcBef>
                <a:spcPts val="0"/>
              </a:spcBef>
              <a:spcAft>
                <a:spcPts val="0"/>
              </a:spcAft>
              <a:buClrTx/>
              <a:buSzTx/>
              <a:buFontTx/>
              <a:buNone/>
              <a:tabLst/>
              <a:defRPr/>
            </a:pPr>
            <a:r>
              <a:rPr lang="zh-CN" altLang="en-US" dirty="0"/>
              <a:t>新的</a:t>
            </a:r>
            <a:r>
              <a:rPr lang="en-US" altLang="zh-CN" dirty="0"/>
              <a:t>UI 2.0</a:t>
            </a:r>
            <a:r>
              <a:rPr lang="zh-CN" altLang="en-US" dirty="0"/>
              <a:t>将解决这些问题。目前已升级的</a:t>
            </a:r>
            <a:r>
              <a:rPr lang="en-US" altLang="zh-CN" dirty="0"/>
              <a:t>UI</a:t>
            </a:r>
            <a:r>
              <a:rPr lang="zh-CN" altLang="en-US" dirty="0"/>
              <a:t>包含两大重点功能，一是新的快速开机向导，二是去</a:t>
            </a:r>
            <a:r>
              <a:rPr lang="en-US" altLang="zh-CN" dirty="0"/>
              <a:t>PC</a:t>
            </a:r>
            <a:r>
              <a:rPr lang="zh-CN" altLang="en-US" dirty="0"/>
              <a:t>化设备本地配置。后续我们还会有一键修复功能的发布。</a:t>
            </a:r>
            <a:endParaRPr lang="en-US" altLang="zh-CN" dirty="0"/>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17489B9-A66E-4ACF-94AF-A47DD46B43B9}"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279373991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A124619-E621-4052-907B-7D2A3E49B7A6}"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zh-CN" altLang="en-US" sz="1200" b="0" i="0" u="none" strike="noStrike" kern="1200" cap="none" spc="0" normalizeH="0" baseline="0" noProof="0">
              <a:ln>
                <a:noFill/>
              </a:ln>
              <a:solidFill>
                <a:prstClr val="black"/>
              </a:solidFill>
              <a:effectLst/>
              <a:uLnTx/>
              <a:uFillTx/>
              <a:latin typeface="等线" panose="020F0502020204030204"/>
              <a:cs typeface="+mn-cs"/>
            </a:endParaRPr>
          </a:p>
        </p:txBody>
      </p:sp>
    </p:spTree>
    <p:extLst>
      <p:ext uri="{BB962C8B-B14F-4D97-AF65-F5344CB8AC3E}">
        <p14:creationId xmlns:p14="http://schemas.microsoft.com/office/powerpoint/2010/main" val="356625524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A5F8656-26A3-47D2-8C31-180F7BB2CD3A}"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extLst>
      <p:ext uri="{BB962C8B-B14F-4D97-AF65-F5344CB8AC3E}">
        <p14:creationId xmlns:p14="http://schemas.microsoft.com/office/powerpoint/2010/main" val="414983786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r>
              <a:rPr lang="zh-CN" altLang="en-US" dirty="0"/>
              <a:t>配对失败，几种错误提示及解决方法，最后提供打印日志提交问题单</a:t>
            </a:r>
            <a:endParaRPr lang="en-US" altLang="zh-CN" dirty="0"/>
          </a:p>
          <a:p>
            <a:pPr algn="l"/>
            <a:endParaRPr lang="en-US" altLang="zh-CN" b="0" i="0" dirty="0">
              <a:solidFill>
                <a:srgbClr val="000000"/>
              </a:solidFill>
              <a:effectLst/>
              <a:latin typeface="微软雅黑" panose="020B0503020204020204" pitchFamily="34" charset="-122"/>
              <a:ea typeface="微软雅黑" panose="020B0503020204020204" pitchFamily="34" charset="-122"/>
            </a:endParaRPr>
          </a:p>
          <a:p>
            <a:pPr algn="l"/>
            <a:r>
              <a:rPr lang="zh-CN" altLang="en-US" b="0" i="0" dirty="0">
                <a:solidFill>
                  <a:srgbClr val="000000"/>
                </a:solidFill>
                <a:effectLst/>
                <a:latin typeface="微软雅黑" panose="020B0503020204020204" pitchFamily="34" charset="-122"/>
                <a:ea typeface="微软雅黑" panose="020B0503020204020204" pitchFamily="34" charset="-122"/>
              </a:rPr>
              <a:t>解决方法有两种：</a:t>
            </a:r>
            <a:endParaRPr lang="en-US" altLang="zh-CN" b="0" i="0" dirty="0">
              <a:solidFill>
                <a:srgbClr val="000000"/>
              </a:solidFill>
              <a:effectLst/>
              <a:latin typeface="微软雅黑" panose="020B0503020204020204" pitchFamily="34" charset="-122"/>
              <a:ea typeface="微软雅黑" panose="020B0503020204020204" pitchFamily="34" charset="-122"/>
            </a:endParaRPr>
          </a:p>
          <a:p>
            <a:r>
              <a:rPr lang="en-US" altLang="zh-CN" dirty="0"/>
              <a:t>1.</a:t>
            </a:r>
            <a:r>
              <a:rPr lang="zh-CN" altLang="en-US" dirty="0"/>
              <a:t>室内机本地</a:t>
            </a:r>
            <a:r>
              <a:rPr lang="en-US" altLang="zh-CN" dirty="0"/>
              <a:t>--</a:t>
            </a:r>
            <a:r>
              <a:rPr lang="zh-CN" altLang="en-US" dirty="0"/>
              <a:t>重新进入室内机向导， 勾选并关联新的门口机，会提示输入门口机的密码</a:t>
            </a:r>
          </a:p>
          <a:p>
            <a:r>
              <a:rPr lang="en-US" altLang="zh-CN" dirty="0"/>
              <a:t>2.</a:t>
            </a:r>
            <a:r>
              <a:rPr lang="zh-CN" altLang="en-US" dirty="0"/>
              <a:t>从</a:t>
            </a:r>
            <a:r>
              <a:rPr lang="en-US" altLang="zh-CN" dirty="0"/>
              <a:t>iVMS4200--</a:t>
            </a:r>
            <a:r>
              <a:rPr lang="zh-CN" altLang="en-US" dirty="0"/>
              <a:t>在门口机里面添加室内机，等待下一个注册周期或在室内机右上角点击门口机图标，触发立即注册</a:t>
            </a:r>
            <a:endParaRPr lang="en-US" altLang="zh-CN" dirty="0"/>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A5F8656-26A3-47D2-8C31-180F7BB2CD3A}"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22</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extLst>
      <p:ext uri="{BB962C8B-B14F-4D97-AF65-F5344CB8AC3E}">
        <p14:creationId xmlns:p14="http://schemas.microsoft.com/office/powerpoint/2010/main" val="143990520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r>
              <a:rPr lang="zh-CN" altLang="en-US" dirty="0"/>
              <a:t>呼叫失败，几种错误提示及解决方法，如果无法解决，最后提供打印日志</a:t>
            </a:r>
            <a:r>
              <a:rPr lang="en-US" altLang="zh-CN" dirty="0"/>
              <a:t>TMOUT=0,</a:t>
            </a:r>
            <a:r>
              <a:rPr lang="zh-CN" altLang="en-US" dirty="0"/>
              <a:t> </a:t>
            </a:r>
            <a:r>
              <a:rPr lang="en-US" altLang="zh-CN" dirty="0" err="1"/>
              <a:t>outputOpen</a:t>
            </a:r>
            <a:r>
              <a:rPr lang="en-US" altLang="zh-CN" dirty="0"/>
              <a:t>, </a:t>
            </a:r>
            <a:r>
              <a:rPr lang="en-US" altLang="zh-CN" dirty="0" err="1"/>
              <a:t>errputOpen</a:t>
            </a:r>
            <a:r>
              <a:rPr lang="zh-CN" altLang="en-US" dirty="0"/>
              <a:t>，并提交问题单</a:t>
            </a:r>
            <a:endParaRPr lang="en-US" altLang="zh-CN" dirty="0"/>
          </a:p>
          <a:p>
            <a:pPr algn="l"/>
            <a:endParaRPr lang="en-US" altLang="zh-CN" b="0" i="0" dirty="0">
              <a:solidFill>
                <a:srgbClr val="000000"/>
              </a:solidFill>
              <a:effectLst/>
              <a:latin typeface="微软雅黑" panose="020B0503020204020204" pitchFamily="34" charset="-122"/>
              <a:ea typeface="微软雅黑" panose="020B0503020204020204" pitchFamily="34" charset="-122"/>
            </a:endParaRPr>
          </a:p>
          <a:p>
            <a:pPr algn="l"/>
            <a:r>
              <a:rPr lang="zh-CN" altLang="en-US" b="0" i="0" dirty="0">
                <a:solidFill>
                  <a:srgbClr val="000000"/>
                </a:solidFill>
                <a:effectLst/>
                <a:latin typeface="微软雅黑" panose="020B0503020204020204" pitchFamily="34" charset="-122"/>
                <a:ea typeface="微软雅黑" panose="020B0503020204020204" pitchFamily="34" charset="-122"/>
              </a:rPr>
              <a:t>解决方法有两种：</a:t>
            </a:r>
            <a:endParaRPr lang="en-US" altLang="zh-CN" b="0" i="0" dirty="0">
              <a:solidFill>
                <a:srgbClr val="000000"/>
              </a:solidFill>
              <a:effectLst/>
              <a:latin typeface="微软雅黑" panose="020B0503020204020204" pitchFamily="34" charset="-122"/>
              <a:ea typeface="微软雅黑" panose="020B0503020204020204" pitchFamily="34" charset="-122"/>
            </a:endParaRPr>
          </a:p>
          <a:p>
            <a:r>
              <a:rPr lang="en-US" altLang="zh-CN" dirty="0"/>
              <a:t>1.</a:t>
            </a:r>
            <a:r>
              <a:rPr lang="zh-CN" altLang="en-US" dirty="0"/>
              <a:t>室内机本地</a:t>
            </a:r>
            <a:r>
              <a:rPr lang="en-US" altLang="zh-CN" dirty="0"/>
              <a:t>--</a:t>
            </a:r>
            <a:r>
              <a:rPr lang="zh-CN" altLang="en-US" dirty="0"/>
              <a:t>重新进入室内机向导， 勾选并关联新的门口机，会提示输入门口机的密码</a:t>
            </a:r>
          </a:p>
          <a:p>
            <a:r>
              <a:rPr lang="en-US" altLang="zh-CN" dirty="0"/>
              <a:t>2.</a:t>
            </a:r>
            <a:r>
              <a:rPr lang="zh-CN" altLang="en-US" dirty="0"/>
              <a:t>从</a:t>
            </a:r>
            <a:r>
              <a:rPr lang="en-US" altLang="zh-CN" dirty="0"/>
              <a:t>iVMS4200--</a:t>
            </a:r>
            <a:r>
              <a:rPr lang="zh-CN" altLang="en-US" dirty="0"/>
              <a:t>在门口机里面添加室内机，等待下一个注册周期或在室内机右上角点击门口机图标，触发立即注册</a:t>
            </a:r>
            <a:endParaRPr lang="en-US" altLang="zh-CN" dirty="0"/>
          </a:p>
          <a:p>
            <a:endParaRPr lang="en-US" altLang="zh-CN" dirty="0"/>
          </a:p>
          <a:p>
            <a:r>
              <a:rPr lang="zh-CN" altLang="en-US" dirty="0"/>
              <a:t>注册周期：</a:t>
            </a:r>
            <a:endParaRPr lang="en-US" altLang="zh-CN" dirty="0"/>
          </a:p>
          <a:p>
            <a:r>
              <a:rPr lang="en-US" altLang="zh-CN" sz="1800" kern="100" dirty="0">
                <a:effectLst/>
                <a:ea typeface="等线" panose="02010600030101010101" pitchFamily="2" charset="-122"/>
                <a:cs typeface="Times New Roman" panose="02020603050405020304" pitchFamily="18" charset="0"/>
              </a:rPr>
              <a:t>1.</a:t>
            </a:r>
            <a:r>
              <a:rPr lang="zh-CN" altLang="en-US" sz="1800" kern="100" dirty="0">
                <a:effectLst/>
                <a:ea typeface="等线" panose="02010600030101010101" pitchFamily="2" charset="-122"/>
                <a:cs typeface="Times New Roman" panose="02020603050405020304" pitchFamily="18" charset="0"/>
              </a:rPr>
              <a:t>室内机</a:t>
            </a:r>
            <a:r>
              <a:rPr lang="zh-CN" altLang="zh-CN" sz="1800" kern="100" dirty="0">
                <a:effectLst/>
                <a:ea typeface="等线" panose="02010600030101010101" pitchFamily="2" charset="-122"/>
                <a:cs typeface="Times New Roman" panose="02020603050405020304" pitchFamily="18" charset="0"/>
              </a:rPr>
              <a:t>上电后会随机个</a:t>
            </a:r>
            <a:r>
              <a:rPr lang="en-US" altLang="zh-CN" sz="1800" kern="100" dirty="0">
                <a:effectLst/>
                <a:ea typeface="等线" panose="02010600030101010101" pitchFamily="2" charset="-122"/>
                <a:cs typeface="Times New Roman" panose="02020603050405020304" pitchFamily="18" charset="0"/>
              </a:rPr>
              <a:t>1-15</a:t>
            </a:r>
            <a:r>
              <a:rPr lang="zh-CN" altLang="zh-CN" sz="1800" kern="100" dirty="0">
                <a:effectLst/>
                <a:ea typeface="等线" panose="02010600030101010101" pitchFamily="2" charset="-122"/>
                <a:cs typeface="Times New Roman" panose="02020603050405020304" pitchFamily="18" charset="0"/>
              </a:rPr>
              <a:t>秒后发起注册。</a:t>
            </a:r>
            <a:endParaRPr lang="en-US" altLang="zh-CN" sz="1800" kern="100" dirty="0">
              <a:effectLst/>
              <a:ea typeface="等线" panose="02010600030101010101" pitchFamily="2" charset="-122"/>
              <a:cs typeface="Times New Roman" panose="02020603050405020304" pitchFamily="18" charset="0"/>
            </a:endParaRPr>
          </a:p>
          <a:p>
            <a:r>
              <a:rPr lang="en-US" altLang="zh-CN" sz="1800" kern="100" dirty="0">
                <a:effectLst/>
                <a:ea typeface="等线" panose="02010600030101010101" pitchFamily="2" charset="-122"/>
                <a:cs typeface="Times New Roman" panose="02020603050405020304" pitchFamily="18" charset="0"/>
              </a:rPr>
              <a:t>2.</a:t>
            </a:r>
            <a:r>
              <a:rPr lang="zh-CN" altLang="zh-CN" sz="1800" kern="100" dirty="0">
                <a:effectLst/>
                <a:ea typeface="等线" panose="02010600030101010101" pitchFamily="2" charset="-122"/>
                <a:cs typeface="Times New Roman" panose="02020603050405020304" pitchFamily="18" charset="0"/>
              </a:rPr>
              <a:t>刷新注册周期是序列号最后</a:t>
            </a:r>
            <a:r>
              <a:rPr lang="en-US" altLang="zh-CN" sz="1800" kern="100" dirty="0">
                <a:effectLst/>
                <a:ea typeface="等线" panose="02010600030101010101" pitchFamily="2" charset="-122"/>
                <a:cs typeface="Times New Roman" panose="02020603050405020304" pitchFamily="18" charset="0"/>
              </a:rPr>
              <a:t>2</a:t>
            </a:r>
            <a:r>
              <a:rPr lang="zh-CN" altLang="zh-CN" sz="1800" kern="100" dirty="0">
                <a:effectLst/>
                <a:ea typeface="等线" panose="02010600030101010101" pitchFamily="2" charset="-122"/>
                <a:cs typeface="Times New Roman" panose="02020603050405020304" pitchFamily="18" charset="0"/>
              </a:rPr>
              <a:t>位</a:t>
            </a:r>
            <a:r>
              <a:rPr lang="en-US" altLang="zh-CN" sz="1800" kern="100" dirty="0">
                <a:effectLst/>
                <a:ea typeface="等线" panose="02010600030101010101" pitchFamily="2" charset="-122"/>
                <a:cs typeface="Times New Roman" panose="02020603050405020304" pitchFamily="18" charset="0"/>
              </a:rPr>
              <a:t>*6+600</a:t>
            </a:r>
            <a:r>
              <a:rPr lang="zh-CN" altLang="zh-CN" sz="1800" kern="100" dirty="0">
                <a:effectLst/>
                <a:ea typeface="等线" panose="02010600030101010101" pitchFamily="2" charset="-122"/>
                <a:cs typeface="Times New Roman" panose="02020603050405020304" pitchFamily="18" charset="0"/>
              </a:rPr>
              <a:t>秒，当来电的时候，如果室内机比门口机先启动起来，室内机发起注册的时候，门口机没有启动完成，没有给响应，就会等下一个注册周期才会发起注册</a:t>
            </a:r>
            <a:endParaRPr lang="zh-CN" altLang="en-US" dirty="0"/>
          </a:p>
          <a:p>
            <a:endParaRPr lang="zh-CN" altLang="en-US" dirty="0"/>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A5F8656-26A3-47D2-8C31-180F7BB2CD3A}"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23</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extLst>
      <p:ext uri="{BB962C8B-B14F-4D97-AF65-F5344CB8AC3E}">
        <p14:creationId xmlns:p14="http://schemas.microsoft.com/office/powerpoint/2010/main" val="145981280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r>
              <a:rPr lang="zh-CN" altLang="en-US" dirty="0"/>
              <a:t>门口机主模块的按钮默认是呼叫房间号</a:t>
            </a:r>
            <a:r>
              <a:rPr lang="en-US" altLang="zh-CN" dirty="0"/>
              <a:t>1</a:t>
            </a:r>
            <a:r>
              <a:rPr lang="zh-CN" altLang="en-US" dirty="0"/>
              <a:t>，如果室内机不是房间号</a:t>
            </a:r>
            <a:r>
              <a:rPr lang="en-US" altLang="zh-CN" dirty="0"/>
              <a:t>1</a:t>
            </a:r>
            <a:r>
              <a:rPr lang="zh-CN" altLang="en-US" dirty="0"/>
              <a:t>，会呼不通，可以通过室内机本地</a:t>
            </a:r>
            <a:r>
              <a:rPr lang="en-US" altLang="zh-CN" dirty="0"/>
              <a:t>UI</a:t>
            </a:r>
            <a:r>
              <a:rPr lang="zh-CN" altLang="en-US" dirty="0"/>
              <a:t>修改门口机呼叫的房间号号码，与室内机实际房间号保持一致即可</a:t>
            </a:r>
            <a:endParaRPr lang="en-US" altLang="zh-CN" dirty="0"/>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A5F8656-26A3-47D2-8C31-180F7BB2CD3A}"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24</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extLst>
      <p:ext uri="{BB962C8B-B14F-4D97-AF65-F5344CB8AC3E}">
        <p14:creationId xmlns:p14="http://schemas.microsoft.com/office/powerpoint/2010/main" val="408679200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pPr algn="l"/>
            <a:endParaRPr lang="zh-CN" altLang="en-US" dirty="0"/>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A5F8656-26A3-47D2-8C31-180F7BB2CD3A}"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25</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extLst>
      <p:ext uri="{BB962C8B-B14F-4D97-AF65-F5344CB8AC3E}">
        <p14:creationId xmlns:p14="http://schemas.microsoft.com/office/powerpoint/2010/main" val="120337303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A124619-E621-4052-907B-7D2A3E49B7A6}"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26</a:t>
            </a:fld>
            <a:endParaRPr kumimoji="0" lang="zh-CN" altLang="en-US" sz="1200" b="0" i="0" u="none" strike="noStrike" kern="1200" cap="none" spc="0" normalizeH="0" baseline="0" noProof="0">
              <a:ln>
                <a:noFill/>
              </a:ln>
              <a:solidFill>
                <a:prstClr val="black"/>
              </a:solidFill>
              <a:effectLst/>
              <a:uLnTx/>
              <a:uFillTx/>
              <a:latin typeface="Calibri" panose="020F0502020204030204"/>
              <a:cs typeface="+mn-cs"/>
            </a:endParaRPr>
          </a:p>
        </p:txBody>
      </p:sp>
    </p:spTree>
    <p:extLst>
      <p:ext uri="{BB962C8B-B14F-4D97-AF65-F5344CB8AC3E}">
        <p14:creationId xmlns:p14="http://schemas.microsoft.com/office/powerpoint/2010/main" val="316961958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A124619-E621-4052-907B-7D2A3E49B7A6}"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zh-CN" altLang="en-US" sz="1200" b="0" i="0" u="none" strike="noStrike" kern="1200" cap="none" spc="0" normalizeH="0" baseline="0" noProof="0">
              <a:ln>
                <a:noFill/>
              </a:ln>
              <a:solidFill>
                <a:prstClr val="black"/>
              </a:solidFill>
              <a:effectLst/>
              <a:uLnTx/>
              <a:uFillTx/>
              <a:latin typeface="等线" panose="020F0502020204030204"/>
              <a:cs typeface="+mn-cs"/>
            </a:endParaRPr>
          </a:p>
        </p:txBody>
      </p:sp>
    </p:spTree>
    <p:extLst>
      <p:ext uri="{BB962C8B-B14F-4D97-AF65-F5344CB8AC3E}">
        <p14:creationId xmlns:p14="http://schemas.microsoft.com/office/powerpoint/2010/main" val="300396196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dirty="0"/>
              <a:t>The new boot-up wizard eliminates the need for PC configuration and allows you to complete key configurations</a:t>
            </a:r>
            <a:r>
              <a:rPr lang="en-US" altLang="zh-CN" sz="1200" baseline="0" dirty="0"/>
              <a:t> via a few steps on the touch screen.</a:t>
            </a:r>
            <a:r>
              <a:rPr lang="en-US" altLang="zh-CN" sz="1200" dirty="0"/>
              <a:t> Compared to the previous version, the wizard 2.0 allows you to add multiple door</a:t>
            </a:r>
            <a:r>
              <a:rPr lang="en-US" altLang="zh-CN" sz="1200" baseline="0" dirty="0"/>
              <a:t> station</a:t>
            </a:r>
            <a:r>
              <a:rPr lang="en-US" altLang="zh-CN" sz="1200" dirty="0"/>
              <a:t>s, achieve one-way registration, automatic IP assignment and background door</a:t>
            </a:r>
            <a:r>
              <a:rPr lang="en-US" altLang="zh-CN" sz="1200" baseline="0" dirty="0"/>
              <a:t> station</a:t>
            </a:r>
            <a:r>
              <a:rPr lang="en-US" altLang="zh-CN" sz="1200" dirty="0"/>
              <a:t> configuration. We have also added the option of </a:t>
            </a:r>
            <a:r>
              <a:rPr lang="en-US" altLang="zh-CN" sz="1200"/>
              <a:t>daylight saving </a:t>
            </a:r>
            <a:r>
              <a:rPr lang="en-US" altLang="zh-CN" sz="1200" dirty="0"/>
              <a:t>time to the time settings, making it more user-friendly.</a:t>
            </a:r>
            <a:r>
              <a:rPr lang="en-US" altLang="zh-CN" sz="1200" baseline="0" dirty="0"/>
              <a:t> </a:t>
            </a:r>
            <a:r>
              <a:rPr lang="en-US" altLang="zh-CN" sz="1200" dirty="0"/>
              <a:t>On the next page we will focus on the background door</a:t>
            </a:r>
            <a:r>
              <a:rPr lang="en-US" altLang="zh-CN" sz="1200" baseline="0" dirty="0"/>
              <a:t> station</a:t>
            </a:r>
            <a:r>
              <a:rPr lang="en-US" altLang="zh-CN" sz="1200" dirty="0"/>
              <a:t> configuration</a:t>
            </a:r>
            <a:endParaRPr lang="zh-CN" altLang="en-US" sz="1200" dirty="0"/>
          </a:p>
          <a:p>
            <a:endParaRPr lang="en-US" altLang="zh-CN" sz="1200" dirty="0"/>
          </a:p>
          <a:p>
            <a:r>
              <a:rPr lang="zh-CN" altLang="en-US" sz="1200" dirty="0"/>
              <a:t>新的开机向导消除了对</a:t>
            </a:r>
            <a:r>
              <a:rPr lang="en-US" altLang="zh-CN" sz="1200" dirty="0"/>
              <a:t>PC</a:t>
            </a:r>
            <a:r>
              <a:rPr lang="zh-CN" altLang="en-US" sz="1200" dirty="0"/>
              <a:t>配置的需要，使你能通过触摸屏上的几个步骤完成关键配置。与以前的版本相比，</a:t>
            </a:r>
            <a:r>
              <a:rPr lang="en-US" altLang="zh-CN" sz="1200" dirty="0"/>
              <a:t>2.0</a:t>
            </a:r>
            <a:r>
              <a:rPr lang="zh-CN" altLang="en-US" sz="1200" dirty="0"/>
              <a:t>版本的向导允许添加多个门口机，实现单向注册、自动</a:t>
            </a:r>
            <a:r>
              <a:rPr lang="en-US" altLang="zh-CN" sz="1200" dirty="0"/>
              <a:t>IP</a:t>
            </a:r>
            <a:r>
              <a:rPr lang="zh-CN" altLang="en-US" sz="1200" dirty="0"/>
              <a:t>分配和后台门口机配置。同时在时间设置中我们新增了夏令时的选项，更加的人性化。下一页我们将重点来看后台门口机的配置</a:t>
            </a:r>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D905755-B534-435E-B1B8-B457612C4D6E}"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402887931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A5F8656-26A3-47D2-8C31-180F7BB2CD3A}"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extLst>
      <p:ext uri="{BB962C8B-B14F-4D97-AF65-F5344CB8AC3E}">
        <p14:creationId xmlns:p14="http://schemas.microsoft.com/office/powerpoint/2010/main" val="152304971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A5F8656-26A3-47D2-8C31-180F7BB2CD3A}"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extLst>
      <p:ext uri="{BB962C8B-B14F-4D97-AF65-F5344CB8AC3E}">
        <p14:creationId xmlns:p14="http://schemas.microsoft.com/office/powerpoint/2010/main" val="116299773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A5F8656-26A3-47D2-8C31-180F7BB2CD3A}"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extLst>
      <p:ext uri="{BB962C8B-B14F-4D97-AF65-F5344CB8AC3E}">
        <p14:creationId xmlns:p14="http://schemas.microsoft.com/office/powerpoint/2010/main" val="140242646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r>
              <a:rPr lang="en-US" altLang="zh-CN" dirty="0"/>
              <a:t>Please use slideshow full screen</a:t>
            </a:r>
            <a:endParaRPr lang="zh-CN" altLang="en-US" dirty="0"/>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A5F8656-26A3-47D2-8C31-180F7BB2CD3A}"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extLst>
      <p:ext uri="{BB962C8B-B14F-4D97-AF65-F5344CB8AC3E}">
        <p14:creationId xmlns:p14="http://schemas.microsoft.com/office/powerpoint/2010/main" val="198924982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A5F8656-26A3-47D2-8C31-180F7BB2CD3A}"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extLst>
      <p:ext uri="{BB962C8B-B14F-4D97-AF65-F5344CB8AC3E}">
        <p14:creationId xmlns:p14="http://schemas.microsoft.com/office/powerpoint/2010/main" val="335981953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52FC8FE6-6A55-4E72-A25E-7B806BBD5D11}" type="datetimeFigureOut">
              <a:rPr lang="en-US" smtClean="0"/>
              <a:t>12/8/2022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39F20D3-BCFA-440B-9365-FE5EA2E5B347}" type="slidenum">
              <a:rPr lang="en-US" smtClean="0"/>
              <a:t>‹#›</a:t>
            </a:fld>
            <a:endParaRPr lang="en-US"/>
          </a:p>
        </p:txBody>
      </p:sp>
    </p:spTree>
    <p:extLst>
      <p:ext uri="{BB962C8B-B14F-4D97-AF65-F5344CB8AC3E}">
        <p14:creationId xmlns:p14="http://schemas.microsoft.com/office/powerpoint/2010/main" val="292007817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2FC8FE6-6A55-4E72-A25E-7B806BBD5D11}" type="datetimeFigureOut">
              <a:rPr lang="en-US" smtClean="0"/>
              <a:t>12/8/2022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39F20D3-BCFA-440B-9365-FE5EA2E5B347}" type="slidenum">
              <a:rPr lang="en-US" smtClean="0"/>
              <a:t>‹#›</a:t>
            </a:fld>
            <a:endParaRPr lang="en-US"/>
          </a:p>
        </p:txBody>
      </p:sp>
    </p:spTree>
    <p:extLst>
      <p:ext uri="{BB962C8B-B14F-4D97-AF65-F5344CB8AC3E}">
        <p14:creationId xmlns:p14="http://schemas.microsoft.com/office/powerpoint/2010/main" val="300685071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2FC8FE6-6A55-4E72-A25E-7B806BBD5D11}" type="datetimeFigureOut">
              <a:rPr lang="en-US" smtClean="0"/>
              <a:t>12/8/2022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39F20D3-BCFA-440B-9365-FE5EA2E5B347}" type="slidenum">
              <a:rPr lang="en-US" smtClean="0"/>
              <a:t>‹#›</a:t>
            </a:fld>
            <a:endParaRPr lang="en-US"/>
          </a:p>
        </p:txBody>
      </p:sp>
    </p:spTree>
    <p:extLst>
      <p:ext uri="{BB962C8B-B14F-4D97-AF65-F5344CB8AC3E}">
        <p14:creationId xmlns:p14="http://schemas.microsoft.com/office/powerpoint/2010/main" val="129030489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封面">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cxnSp>
        <p:nvCxnSpPr>
          <p:cNvPr id="2" name="直接连接符 1"/>
          <p:cNvCxnSpPr/>
          <p:nvPr userDrawn="1"/>
        </p:nvCxnSpPr>
        <p:spPr>
          <a:xfrm flipH="1">
            <a:off x="5808590" y="0"/>
            <a:ext cx="1765692" cy="4024501"/>
          </a:xfrm>
          <a:prstGeom prst="line">
            <a:avLst/>
          </a:prstGeom>
          <a:ln w="38100">
            <a:solidFill>
              <a:srgbClr val="29323B"/>
            </a:solidFill>
          </a:ln>
        </p:spPr>
        <p:style>
          <a:lnRef idx="1">
            <a:schemeClr val="accent1"/>
          </a:lnRef>
          <a:fillRef idx="0">
            <a:schemeClr val="accent1"/>
          </a:fillRef>
          <a:effectRef idx="0">
            <a:schemeClr val="accent1"/>
          </a:effectRef>
          <a:fontRef idx="minor">
            <a:schemeClr val="tx1"/>
          </a:fontRef>
        </p:style>
      </p:cxnSp>
      <p:cxnSp>
        <p:nvCxnSpPr>
          <p:cNvPr id="3" name="直接连接符 2"/>
          <p:cNvCxnSpPr/>
          <p:nvPr userDrawn="1"/>
        </p:nvCxnSpPr>
        <p:spPr>
          <a:xfrm flipH="1" flipV="1">
            <a:off x="5808590" y="4009496"/>
            <a:ext cx="2009531" cy="2848506"/>
          </a:xfrm>
          <a:prstGeom prst="line">
            <a:avLst/>
          </a:prstGeom>
          <a:ln w="38100">
            <a:solidFill>
              <a:srgbClr val="D3262C"/>
            </a:solidFill>
          </a:ln>
        </p:spPr>
        <p:style>
          <a:lnRef idx="1">
            <a:schemeClr val="accent1"/>
          </a:lnRef>
          <a:fillRef idx="0">
            <a:schemeClr val="accent1"/>
          </a:fillRef>
          <a:effectRef idx="0">
            <a:schemeClr val="accent1"/>
          </a:effectRef>
          <a:fontRef idx="minor">
            <a:schemeClr val="tx1"/>
          </a:fontRef>
        </p:style>
      </p:cxnSp>
      <p:sp>
        <p:nvSpPr>
          <p:cNvPr id="4" name="等腰三角形 3"/>
          <p:cNvSpPr/>
          <p:nvPr userDrawn="1"/>
        </p:nvSpPr>
        <p:spPr>
          <a:xfrm rot="10800000">
            <a:off x="6463769" y="0"/>
            <a:ext cx="932657" cy="823646"/>
          </a:xfrm>
          <a:prstGeom prst="triangle">
            <a:avLst>
              <a:gd name="adj" fmla="val 36233"/>
            </a:avLst>
          </a:prstGeom>
          <a:solidFill>
            <a:srgbClr val="29323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等腰三角形 4"/>
          <p:cNvSpPr/>
          <p:nvPr userDrawn="1"/>
        </p:nvSpPr>
        <p:spPr>
          <a:xfrm rot="10800000" flipV="1">
            <a:off x="6018224" y="5502638"/>
            <a:ext cx="1590261" cy="1355362"/>
          </a:xfrm>
          <a:prstGeom prst="triangle">
            <a:avLst>
              <a:gd name="adj" fmla="val 59996"/>
            </a:avLst>
          </a:prstGeom>
          <a:solidFill>
            <a:srgbClr val="D3262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127384159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内页">
    <p:spTree>
      <p:nvGrpSpPr>
        <p:cNvPr id="1" name=""/>
        <p:cNvGrpSpPr/>
        <p:nvPr/>
      </p:nvGrpSpPr>
      <p:grpSpPr>
        <a:xfrm>
          <a:off x="0" y="0"/>
          <a:ext cx="0" cy="0"/>
          <a:chOff x="0" y="0"/>
          <a:chExt cx="0" cy="0"/>
        </a:xfrm>
      </p:grpSpPr>
    </p:spTree>
    <p:extLst>
      <p:ext uri="{BB962C8B-B14F-4D97-AF65-F5344CB8AC3E}">
        <p14:creationId xmlns:p14="http://schemas.microsoft.com/office/powerpoint/2010/main" val="99940104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结尾">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任意多边形 7"/>
          <p:cNvSpPr/>
          <p:nvPr userDrawn="1"/>
        </p:nvSpPr>
        <p:spPr>
          <a:xfrm>
            <a:off x="5555673" y="-124691"/>
            <a:ext cx="7038109" cy="7100888"/>
          </a:xfrm>
          <a:custGeom>
            <a:avLst/>
            <a:gdLst>
              <a:gd name="connsiteX0" fmla="*/ 1757363 w 6143625"/>
              <a:gd name="connsiteY0" fmla="*/ 14288 h 6843713"/>
              <a:gd name="connsiteX1" fmla="*/ 0 w 6143625"/>
              <a:gd name="connsiteY1" fmla="*/ 3986213 h 6843713"/>
              <a:gd name="connsiteX2" fmla="*/ 1943100 w 6143625"/>
              <a:gd name="connsiteY2" fmla="*/ 6815138 h 6843713"/>
              <a:gd name="connsiteX3" fmla="*/ 6143625 w 6143625"/>
              <a:gd name="connsiteY3" fmla="*/ 6843713 h 6843713"/>
              <a:gd name="connsiteX4" fmla="*/ 6143625 w 6143625"/>
              <a:gd name="connsiteY4" fmla="*/ 0 h 6843713"/>
              <a:gd name="connsiteX5" fmla="*/ 1757363 w 6143625"/>
              <a:gd name="connsiteY5" fmla="*/ 14288 h 68437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143625" h="6843713">
                <a:moveTo>
                  <a:pt x="1757363" y="14288"/>
                </a:moveTo>
                <a:lnTo>
                  <a:pt x="0" y="3986213"/>
                </a:lnTo>
                <a:lnTo>
                  <a:pt x="1943100" y="6815138"/>
                </a:lnTo>
                <a:lnTo>
                  <a:pt x="6143625" y="6843713"/>
                </a:lnTo>
                <a:lnTo>
                  <a:pt x="6143625" y="0"/>
                </a:lnTo>
                <a:lnTo>
                  <a:pt x="1757363" y="14288"/>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9" name="组合 8"/>
          <p:cNvGrpSpPr/>
          <p:nvPr userDrawn="1"/>
        </p:nvGrpSpPr>
        <p:grpSpPr>
          <a:xfrm>
            <a:off x="5339555" y="0"/>
            <a:ext cx="2244436" cy="6976197"/>
            <a:chOff x="5638800" y="0"/>
            <a:chExt cx="2244436" cy="6976197"/>
          </a:xfrm>
        </p:grpSpPr>
        <p:cxnSp>
          <p:nvCxnSpPr>
            <p:cNvPr id="10" name="直接连接符 9"/>
            <p:cNvCxnSpPr/>
            <p:nvPr/>
          </p:nvCxnSpPr>
          <p:spPr>
            <a:xfrm flipH="1">
              <a:off x="5638800" y="0"/>
              <a:ext cx="1935482" cy="4009496"/>
            </a:xfrm>
            <a:prstGeom prst="line">
              <a:avLst/>
            </a:prstGeom>
            <a:ln w="38100">
              <a:solidFill>
                <a:srgbClr val="29323B"/>
              </a:solidFill>
            </a:ln>
          </p:spPr>
          <p:style>
            <a:lnRef idx="1">
              <a:schemeClr val="accent1"/>
            </a:lnRef>
            <a:fillRef idx="0">
              <a:schemeClr val="accent1"/>
            </a:fillRef>
            <a:effectRef idx="0">
              <a:schemeClr val="accent1"/>
            </a:effectRef>
            <a:fontRef idx="minor">
              <a:schemeClr val="tx1"/>
            </a:fontRef>
          </p:style>
        </p:cxnSp>
        <p:cxnSp>
          <p:nvCxnSpPr>
            <p:cNvPr id="11" name="直接连接符 10"/>
            <p:cNvCxnSpPr/>
            <p:nvPr/>
          </p:nvCxnSpPr>
          <p:spPr>
            <a:xfrm flipH="1" flipV="1">
              <a:off x="5638801" y="4001873"/>
              <a:ext cx="2244435" cy="2974324"/>
            </a:xfrm>
            <a:prstGeom prst="line">
              <a:avLst/>
            </a:prstGeom>
            <a:ln w="38100">
              <a:solidFill>
                <a:srgbClr val="D3262C"/>
              </a:solidFill>
            </a:ln>
          </p:spPr>
          <p:style>
            <a:lnRef idx="1">
              <a:schemeClr val="accent1"/>
            </a:lnRef>
            <a:fillRef idx="0">
              <a:schemeClr val="accent1"/>
            </a:fillRef>
            <a:effectRef idx="0">
              <a:schemeClr val="accent1"/>
            </a:effectRef>
            <a:fontRef idx="minor">
              <a:schemeClr val="tx1"/>
            </a:fontRef>
          </p:style>
        </p:cxnSp>
      </p:grpSp>
      <p:pic>
        <p:nvPicPr>
          <p:cNvPr id="12" name="图片 11"/>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9417483" y="-236335"/>
            <a:ext cx="2563346" cy="1278554"/>
          </a:xfrm>
          <a:prstGeom prst="rect">
            <a:avLst/>
          </a:prstGeom>
        </p:spPr>
      </p:pic>
    </p:spTree>
    <p:extLst>
      <p:ext uri="{BB962C8B-B14F-4D97-AF65-F5344CB8AC3E}">
        <p14:creationId xmlns:p14="http://schemas.microsoft.com/office/powerpoint/2010/main" val="251350350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目录页">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等腰三角形 1"/>
          <p:cNvSpPr/>
          <p:nvPr userDrawn="1"/>
        </p:nvSpPr>
        <p:spPr>
          <a:xfrm rot="10800000" flipH="1" flipV="1">
            <a:off x="3068243" y="5040888"/>
            <a:ext cx="2132037" cy="1817112"/>
          </a:xfrm>
          <a:prstGeom prst="triangle">
            <a:avLst>
              <a:gd name="adj" fmla="val 59996"/>
            </a:avLst>
          </a:prstGeom>
          <a:solidFill>
            <a:srgbClr val="D3262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158142070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新落款版式">
    <p:spTree>
      <p:nvGrpSpPr>
        <p:cNvPr id="1" name=""/>
        <p:cNvGrpSpPr/>
        <p:nvPr/>
      </p:nvGrpSpPr>
      <p:grpSpPr>
        <a:xfrm>
          <a:off x="0" y="0"/>
          <a:ext cx="0" cy="0"/>
          <a:chOff x="0" y="0"/>
          <a:chExt cx="0" cy="0"/>
        </a:xfrm>
      </p:grpSpPr>
      <p:sp>
        <p:nvSpPr>
          <p:cNvPr id="7" name="文本框 6"/>
          <p:cNvSpPr txBox="1"/>
          <p:nvPr userDrawn="1"/>
        </p:nvSpPr>
        <p:spPr>
          <a:xfrm>
            <a:off x="4618673" y="6552849"/>
            <a:ext cx="2954655" cy="261610"/>
          </a:xfrm>
          <a:prstGeom prst="rect">
            <a:avLst/>
          </a:prstGeom>
          <a:noFill/>
        </p:spPr>
        <p:txBody>
          <a:bodyPr wrap="none" rtlCol="0" anchor="ctr">
            <a:spAutoFit/>
          </a:bodyPr>
          <a:lstStyle/>
          <a:p>
            <a:pPr algn="ctr"/>
            <a:r>
              <a:rPr lang="en-US" altLang="zh-CN" sz="1100" dirty="0">
                <a:solidFill>
                  <a:prstClr val="white"/>
                </a:solidFill>
                <a:cs typeface="Arial" panose="020B0604020202020204" pitchFamily="34" charset="0"/>
              </a:rPr>
              <a:t> International Product Marketing Department</a:t>
            </a:r>
            <a:endParaRPr lang="zh-CN" altLang="en-US" sz="1100" dirty="0">
              <a:solidFill>
                <a:prstClr val="white"/>
              </a:solidFill>
              <a:cs typeface="Arial" panose="020B0604020202020204" pitchFamily="34" charset="0"/>
            </a:endParaRPr>
          </a:p>
        </p:txBody>
      </p:sp>
    </p:spTree>
    <p:extLst>
      <p:ext uri="{BB962C8B-B14F-4D97-AF65-F5344CB8AC3E}">
        <p14:creationId xmlns:p14="http://schemas.microsoft.com/office/powerpoint/2010/main" val="200575459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封面背景">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1738695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分类页">
    <p:spTree>
      <p:nvGrpSpPr>
        <p:cNvPr id="1" name=""/>
        <p:cNvGrpSpPr/>
        <p:nvPr/>
      </p:nvGrpSpPr>
      <p:grpSpPr>
        <a:xfrm>
          <a:off x="0" y="0"/>
          <a:ext cx="0" cy="0"/>
          <a:chOff x="0" y="0"/>
          <a:chExt cx="0" cy="0"/>
        </a:xfrm>
      </p:grpSpPr>
      <p:grpSp>
        <p:nvGrpSpPr>
          <p:cNvPr id="7" name="组合 6"/>
          <p:cNvGrpSpPr/>
          <p:nvPr userDrawn="1"/>
        </p:nvGrpSpPr>
        <p:grpSpPr>
          <a:xfrm rot="18733500">
            <a:off x="8520890" y="3457469"/>
            <a:ext cx="6413605" cy="5551783"/>
            <a:chOff x="852991" y="537022"/>
            <a:chExt cx="4137501" cy="3581528"/>
          </a:xfrm>
        </p:grpSpPr>
        <p:cxnSp>
          <p:nvCxnSpPr>
            <p:cNvPr id="8" name="直接连接符 7"/>
            <p:cNvCxnSpPr>
              <a:stCxn id="13" idx="2"/>
            </p:cNvCxnSpPr>
            <p:nvPr/>
          </p:nvCxnSpPr>
          <p:spPr>
            <a:xfrm>
              <a:off x="852991" y="550368"/>
              <a:ext cx="2782986" cy="2360341"/>
            </a:xfrm>
            <a:prstGeom prst="line">
              <a:avLst/>
            </a:prstGeom>
            <a:ln>
              <a:solidFill>
                <a:srgbClr val="1E2A36">
                  <a:alpha val="50000"/>
                </a:srgbClr>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9" name="直接连接符 8"/>
            <p:cNvCxnSpPr>
              <a:stCxn id="13" idx="4"/>
            </p:cNvCxnSpPr>
            <p:nvPr/>
          </p:nvCxnSpPr>
          <p:spPr>
            <a:xfrm flipH="1">
              <a:off x="1499803" y="550368"/>
              <a:ext cx="3490689" cy="1119514"/>
            </a:xfrm>
            <a:prstGeom prst="line">
              <a:avLst/>
            </a:prstGeom>
            <a:ln>
              <a:solidFill>
                <a:srgbClr val="1E2A36">
                  <a:alpha val="50000"/>
                </a:srgbClr>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10" name="直接连接符 9"/>
            <p:cNvCxnSpPr>
              <a:stCxn id="13" idx="4"/>
            </p:cNvCxnSpPr>
            <p:nvPr/>
          </p:nvCxnSpPr>
          <p:spPr>
            <a:xfrm flipH="1">
              <a:off x="2217740" y="550368"/>
              <a:ext cx="2772752" cy="2353668"/>
            </a:xfrm>
            <a:prstGeom prst="line">
              <a:avLst/>
            </a:prstGeom>
            <a:ln>
              <a:solidFill>
                <a:srgbClr val="1E2A36">
                  <a:alpha val="50000"/>
                </a:srgbClr>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11" name="直接连接符 10"/>
            <p:cNvCxnSpPr>
              <a:endCxn id="13" idx="0"/>
            </p:cNvCxnSpPr>
            <p:nvPr/>
          </p:nvCxnSpPr>
          <p:spPr>
            <a:xfrm>
              <a:off x="2217740" y="550368"/>
              <a:ext cx="704002" cy="3568182"/>
            </a:xfrm>
            <a:prstGeom prst="line">
              <a:avLst/>
            </a:prstGeom>
            <a:ln>
              <a:solidFill>
                <a:srgbClr val="1E2A36">
                  <a:alpha val="50000"/>
                </a:srgbClr>
              </a:solidFill>
              <a:headEnd type="oval"/>
              <a:tailEnd type="oval"/>
            </a:ln>
          </p:spPr>
          <p:style>
            <a:lnRef idx="1">
              <a:schemeClr val="accent1"/>
            </a:lnRef>
            <a:fillRef idx="0">
              <a:schemeClr val="accent1"/>
            </a:fillRef>
            <a:effectRef idx="0">
              <a:schemeClr val="accent1"/>
            </a:effectRef>
            <a:fontRef idx="minor">
              <a:schemeClr val="tx1"/>
            </a:fontRef>
          </p:style>
        </p:cxnSp>
        <p:grpSp>
          <p:nvGrpSpPr>
            <p:cNvPr id="12" name="组合 11"/>
            <p:cNvGrpSpPr/>
            <p:nvPr/>
          </p:nvGrpSpPr>
          <p:grpSpPr>
            <a:xfrm>
              <a:off x="852991" y="537022"/>
              <a:ext cx="4137501" cy="3581528"/>
              <a:chOff x="83634" y="807220"/>
              <a:chExt cx="4137501" cy="3581528"/>
            </a:xfrm>
          </p:grpSpPr>
          <p:sp>
            <p:nvSpPr>
              <p:cNvPr id="13" name="等腰三角形 12"/>
              <p:cNvSpPr/>
              <p:nvPr/>
            </p:nvSpPr>
            <p:spPr>
              <a:xfrm flipV="1">
                <a:off x="83634" y="820566"/>
                <a:ext cx="4137501" cy="3568182"/>
              </a:xfrm>
              <a:prstGeom prst="triangle">
                <a:avLst/>
              </a:prstGeom>
              <a:ln>
                <a:solidFill>
                  <a:srgbClr val="1E2A36">
                    <a:alpha val="50000"/>
                  </a:srgbClr>
                </a:solidFill>
                <a:headEnd type="oval"/>
                <a:tailEnd type="oval"/>
              </a:ln>
            </p:spPr>
            <p:style>
              <a:lnRef idx="1">
                <a:schemeClr val="accent1"/>
              </a:lnRef>
              <a:fillRef idx="0">
                <a:schemeClr val="accent1"/>
              </a:fillRef>
              <a:effectRef idx="0">
                <a:schemeClr val="accent1"/>
              </a:effectRef>
              <a:fontRef idx="minor">
                <a:schemeClr val="tx1"/>
              </a:fontRef>
            </p:style>
            <p:txBody>
              <a:bodyPr rtlCol="0" anchor="ctr"/>
              <a:lstStyle/>
              <a:p>
                <a:pPr algn="ctr">
                  <a:defRPr/>
                </a:pPr>
                <a:endParaRPr lang="zh-CN" altLang="en-US" sz="1800">
                  <a:solidFill>
                    <a:prstClr val="black"/>
                  </a:solidFill>
                  <a:latin typeface="等线" panose="020F0502020204030204"/>
                </a:endParaRPr>
              </a:p>
            </p:txBody>
          </p:sp>
          <p:cxnSp>
            <p:nvCxnSpPr>
              <p:cNvPr id="14" name="直接连接符 13"/>
              <p:cNvCxnSpPr/>
              <p:nvPr/>
            </p:nvCxnSpPr>
            <p:spPr>
              <a:xfrm>
                <a:off x="92533" y="813893"/>
                <a:ext cx="3453431" cy="1134016"/>
              </a:xfrm>
              <a:prstGeom prst="line">
                <a:avLst/>
              </a:prstGeom>
              <a:ln>
                <a:solidFill>
                  <a:srgbClr val="1E2A36">
                    <a:alpha val="50000"/>
                  </a:srgbClr>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15" name="直接连接符 14"/>
              <p:cNvCxnSpPr/>
              <p:nvPr/>
            </p:nvCxnSpPr>
            <p:spPr>
              <a:xfrm flipH="1">
                <a:off x="2152384" y="807220"/>
                <a:ext cx="656637" cy="3581528"/>
              </a:xfrm>
              <a:prstGeom prst="line">
                <a:avLst/>
              </a:prstGeom>
              <a:ln>
                <a:solidFill>
                  <a:srgbClr val="1E2A36">
                    <a:alpha val="50000"/>
                  </a:srgbClr>
                </a:solidFill>
                <a:headEnd type="oval"/>
                <a:tailEnd type="oval"/>
              </a:ln>
            </p:spPr>
            <p:style>
              <a:lnRef idx="1">
                <a:schemeClr val="accent1"/>
              </a:lnRef>
              <a:fillRef idx="0">
                <a:schemeClr val="accent1"/>
              </a:fillRef>
              <a:effectRef idx="0">
                <a:schemeClr val="accent1"/>
              </a:effectRef>
              <a:fontRef idx="minor">
                <a:schemeClr val="tx1"/>
              </a:fontRef>
            </p:style>
          </p:cxnSp>
        </p:grpSp>
      </p:grpSp>
      <p:pic>
        <p:nvPicPr>
          <p:cNvPr id="16" name="图片 15"/>
          <p:cNvPicPr>
            <a:picLocks noChangeAspect="1"/>
          </p:cNvPicPr>
          <p:nvPr userDrawn="1"/>
        </p:nvPicPr>
        <p:blipFill rotWithShape="1">
          <a:blip r:embed="rId2">
            <a:extLst>
              <a:ext uri="{28A0092B-C50C-407E-A947-70E740481C1C}">
                <a14:useLocalDpi xmlns:a14="http://schemas.microsoft.com/office/drawing/2010/main" val="0"/>
              </a:ext>
            </a:extLst>
          </a:blip>
          <a:srcRect l="41768" r="39281"/>
          <a:stretch/>
        </p:blipFill>
        <p:spPr>
          <a:xfrm flipH="1">
            <a:off x="-35577" y="-2894"/>
            <a:ext cx="1848341" cy="6860895"/>
          </a:xfrm>
          <a:prstGeom prst="rect">
            <a:avLst/>
          </a:prstGeom>
        </p:spPr>
      </p:pic>
      <p:sp>
        <p:nvSpPr>
          <p:cNvPr id="17" name="矩形 16"/>
          <p:cNvSpPr/>
          <p:nvPr userDrawn="1"/>
        </p:nvSpPr>
        <p:spPr>
          <a:xfrm>
            <a:off x="-52361" y="-2895"/>
            <a:ext cx="1865125" cy="6858000"/>
          </a:xfrm>
          <a:prstGeom prst="rect">
            <a:avLst/>
          </a:prstGeom>
          <a:solidFill>
            <a:srgbClr val="1D2935">
              <a:alpha val="5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zh-CN" altLang="en-US" sz="1800">
              <a:solidFill>
                <a:prstClr val="white"/>
              </a:solidFill>
              <a:latin typeface="等线" panose="020F0502020204030204"/>
            </a:endParaRPr>
          </a:p>
        </p:txBody>
      </p:sp>
      <p:sp>
        <p:nvSpPr>
          <p:cNvPr id="18" name="椭圆 17"/>
          <p:cNvSpPr/>
          <p:nvPr userDrawn="1"/>
        </p:nvSpPr>
        <p:spPr>
          <a:xfrm>
            <a:off x="1183456" y="2782908"/>
            <a:ext cx="1292184" cy="1292184"/>
          </a:xfrm>
          <a:prstGeom prst="ellipse">
            <a:avLst/>
          </a:prstGeom>
          <a:solidFill>
            <a:srgbClr val="C72D2F"/>
          </a:solidFill>
          <a:ln w="317500" cmpd="sng">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zh-CN" altLang="en-US" sz="1800">
              <a:solidFill>
                <a:prstClr val="white"/>
              </a:solidFill>
              <a:latin typeface="等线" panose="020F0502020204030204"/>
            </a:endParaRPr>
          </a:p>
        </p:txBody>
      </p:sp>
    </p:spTree>
    <p:extLst>
      <p:ext uri="{BB962C8B-B14F-4D97-AF65-F5344CB8AC3E}">
        <p14:creationId xmlns:p14="http://schemas.microsoft.com/office/powerpoint/2010/main" val="216448173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extLst>
      <p:ext uri="{BB962C8B-B14F-4D97-AF65-F5344CB8AC3E}">
        <p14:creationId xmlns:p14="http://schemas.microsoft.com/office/powerpoint/2010/main" val="25594460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2FC8FE6-6A55-4E72-A25E-7B806BBD5D11}" type="datetimeFigureOut">
              <a:rPr lang="en-US" smtClean="0"/>
              <a:t>12/8/2022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39F20D3-BCFA-440B-9365-FE5EA2E5B347}" type="slidenum">
              <a:rPr lang="en-US" smtClean="0"/>
              <a:t>‹#›</a:t>
            </a:fld>
            <a:endParaRPr lang="en-US"/>
          </a:p>
        </p:txBody>
      </p:sp>
    </p:spTree>
    <p:extLst>
      <p:ext uri="{BB962C8B-B14F-4D97-AF65-F5344CB8AC3E}">
        <p14:creationId xmlns:p14="http://schemas.microsoft.com/office/powerpoint/2010/main" val="61738334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内容占位符 2"/>
          <p:cNvSpPr>
            <a:spLocks noGrp="1"/>
          </p:cNvSpPr>
          <p:nvPr>
            <p:ph sz="half" idx="1"/>
          </p:nvPr>
        </p:nvSpPr>
        <p:spPr>
          <a:xfrm>
            <a:off x="838200" y="1825625"/>
            <a:ext cx="5181600" cy="4351339"/>
          </a:xfrm>
          <a:prstGeom prst="rect">
            <a:avLst/>
          </a:prstGeo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72200" y="1825625"/>
            <a:ext cx="5181600" cy="4351339"/>
          </a:xfrm>
          <a:prstGeom prst="rect">
            <a:avLst/>
          </a:prstGeo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a:xfrm>
            <a:off x="838200" y="6356351"/>
            <a:ext cx="2743200" cy="365125"/>
          </a:xfrm>
          <a:prstGeom prst="rect">
            <a:avLst/>
          </a:prstGeom>
        </p:spPr>
        <p:txBody>
          <a:bodyPr/>
          <a:lstStyle/>
          <a:p>
            <a:fld id="{7F6F3A2C-A142-49C2-9F3B-0662CF19832D}" type="datetimeFigureOut">
              <a:rPr lang="zh-CN" altLang="en-US">
                <a:solidFill>
                  <a:prstClr val="black"/>
                </a:solidFill>
              </a:rPr>
              <a:pPr/>
              <a:t>2022/12/8</a:t>
            </a:fld>
            <a:endParaRPr lang="zh-CN" altLang="en-US">
              <a:solidFill>
                <a:prstClr val="black"/>
              </a:solidFill>
            </a:endParaRPr>
          </a:p>
        </p:txBody>
      </p:sp>
      <p:sp>
        <p:nvSpPr>
          <p:cNvPr id="6" name="页脚占位符 5"/>
          <p:cNvSpPr>
            <a:spLocks noGrp="1"/>
          </p:cNvSpPr>
          <p:nvPr>
            <p:ph type="ftr" sz="quarter" idx="11"/>
          </p:nvPr>
        </p:nvSpPr>
        <p:spPr>
          <a:xfrm>
            <a:off x="4038600" y="6356351"/>
            <a:ext cx="4114800" cy="365125"/>
          </a:xfrm>
          <a:prstGeom prst="rect">
            <a:avLst/>
          </a:prstGeom>
        </p:spPr>
        <p:txBody>
          <a:bodyPr/>
          <a:lstStyle/>
          <a:p>
            <a:endParaRPr lang="zh-CN" altLang="en-US">
              <a:solidFill>
                <a:prstClr val="black"/>
              </a:solidFill>
            </a:endParaRPr>
          </a:p>
        </p:txBody>
      </p:sp>
      <p:sp>
        <p:nvSpPr>
          <p:cNvPr id="7" name="灯片编号占位符 6"/>
          <p:cNvSpPr>
            <a:spLocks noGrp="1"/>
          </p:cNvSpPr>
          <p:nvPr>
            <p:ph type="sldNum" sz="quarter" idx="12"/>
          </p:nvPr>
        </p:nvSpPr>
        <p:spPr>
          <a:xfrm>
            <a:off x="8610600" y="6356351"/>
            <a:ext cx="2743200" cy="365125"/>
          </a:xfrm>
          <a:prstGeom prst="rect">
            <a:avLst/>
          </a:prstGeom>
        </p:spPr>
        <p:txBody>
          <a:bodyPr/>
          <a:lstStyle/>
          <a:p>
            <a:fld id="{48C06AB8-3B47-415B-B708-C0E2423E7BC4}" type="slidenum">
              <a:rPr lang="zh-CN" altLang="en-US">
                <a:solidFill>
                  <a:prstClr val="black"/>
                </a:solidFill>
              </a:rPr>
              <a:pPr/>
              <a:t>‹#›</a:t>
            </a:fld>
            <a:endParaRPr lang="zh-CN" altLang="en-US">
              <a:solidFill>
                <a:prstClr val="black"/>
              </a:solidFill>
            </a:endParaRPr>
          </a:p>
        </p:txBody>
      </p:sp>
    </p:spTree>
    <p:extLst>
      <p:ext uri="{BB962C8B-B14F-4D97-AF65-F5344CB8AC3E}">
        <p14:creationId xmlns:p14="http://schemas.microsoft.com/office/powerpoint/2010/main" val="280762320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a:prstGeom prst="rect">
            <a:avLst/>
          </a:prstGeom>
        </p:spPr>
        <p:txBody>
          <a:bodyPr/>
          <a:lstStyle/>
          <a:p>
            <a:r>
              <a:rPr lang="zh-CN" altLang="en-US"/>
              <a:t>单击此处编辑母版标题样式</a:t>
            </a:r>
          </a:p>
        </p:txBody>
      </p:sp>
      <p:sp>
        <p:nvSpPr>
          <p:cNvPr id="3" name="文本占位符 2"/>
          <p:cNvSpPr>
            <a:spLocks noGrp="1"/>
          </p:cNvSpPr>
          <p:nvPr>
            <p:ph type="body" idx="1"/>
          </p:nvPr>
        </p:nvSpPr>
        <p:spPr>
          <a:xfrm>
            <a:off x="839789" y="1681163"/>
            <a:ext cx="5157787" cy="823912"/>
          </a:xfrm>
          <a:prstGeom prst="rect">
            <a:avLst/>
          </a:prstGeo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zh-CN" altLang="en-US"/>
              <a:t>编辑母版文本样式</a:t>
            </a:r>
          </a:p>
        </p:txBody>
      </p:sp>
      <p:sp>
        <p:nvSpPr>
          <p:cNvPr id="4" name="内容占位符 3"/>
          <p:cNvSpPr>
            <a:spLocks noGrp="1"/>
          </p:cNvSpPr>
          <p:nvPr>
            <p:ph sz="half" idx="2"/>
          </p:nvPr>
        </p:nvSpPr>
        <p:spPr>
          <a:xfrm>
            <a:off x="839789" y="2505075"/>
            <a:ext cx="5157787" cy="3684588"/>
          </a:xfrm>
          <a:prstGeom prst="rect">
            <a:avLst/>
          </a:prstGeo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72201" y="1681163"/>
            <a:ext cx="5183188" cy="823912"/>
          </a:xfrm>
          <a:prstGeom prst="rect">
            <a:avLst/>
          </a:prstGeo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zh-CN" altLang="en-US"/>
              <a:t>编辑母版文本样式</a:t>
            </a:r>
          </a:p>
        </p:txBody>
      </p:sp>
      <p:sp>
        <p:nvSpPr>
          <p:cNvPr id="6" name="内容占位符 5"/>
          <p:cNvSpPr>
            <a:spLocks noGrp="1"/>
          </p:cNvSpPr>
          <p:nvPr>
            <p:ph sz="quarter" idx="4"/>
          </p:nvPr>
        </p:nvSpPr>
        <p:spPr>
          <a:xfrm>
            <a:off x="6172201" y="2505075"/>
            <a:ext cx="5183188" cy="3684588"/>
          </a:xfrm>
          <a:prstGeom prst="rect">
            <a:avLst/>
          </a:prstGeo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a:xfrm>
            <a:off x="838200" y="6356351"/>
            <a:ext cx="2743200" cy="365125"/>
          </a:xfrm>
          <a:prstGeom prst="rect">
            <a:avLst/>
          </a:prstGeom>
        </p:spPr>
        <p:txBody>
          <a:bodyPr/>
          <a:lstStyle/>
          <a:p>
            <a:fld id="{7F6F3A2C-A142-49C2-9F3B-0662CF19832D}" type="datetimeFigureOut">
              <a:rPr lang="zh-CN" altLang="en-US">
                <a:solidFill>
                  <a:prstClr val="black"/>
                </a:solidFill>
              </a:rPr>
              <a:pPr/>
              <a:t>2022/12/8</a:t>
            </a:fld>
            <a:endParaRPr lang="zh-CN" altLang="en-US">
              <a:solidFill>
                <a:prstClr val="black"/>
              </a:solidFill>
            </a:endParaRPr>
          </a:p>
        </p:txBody>
      </p:sp>
      <p:sp>
        <p:nvSpPr>
          <p:cNvPr id="8" name="页脚占位符 7"/>
          <p:cNvSpPr>
            <a:spLocks noGrp="1"/>
          </p:cNvSpPr>
          <p:nvPr>
            <p:ph type="ftr" sz="quarter" idx="11"/>
          </p:nvPr>
        </p:nvSpPr>
        <p:spPr>
          <a:xfrm>
            <a:off x="4038600" y="6356351"/>
            <a:ext cx="4114800" cy="365125"/>
          </a:xfrm>
          <a:prstGeom prst="rect">
            <a:avLst/>
          </a:prstGeom>
        </p:spPr>
        <p:txBody>
          <a:bodyPr/>
          <a:lstStyle/>
          <a:p>
            <a:endParaRPr lang="zh-CN" altLang="en-US">
              <a:solidFill>
                <a:prstClr val="black"/>
              </a:solidFill>
            </a:endParaRPr>
          </a:p>
        </p:txBody>
      </p:sp>
      <p:sp>
        <p:nvSpPr>
          <p:cNvPr id="9" name="灯片编号占位符 8"/>
          <p:cNvSpPr>
            <a:spLocks noGrp="1"/>
          </p:cNvSpPr>
          <p:nvPr>
            <p:ph type="sldNum" sz="quarter" idx="12"/>
          </p:nvPr>
        </p:nvSpPr>
        <p:spPr>
          <a:xfrm>
            <a:off x="8610600" y="6356351"/>
            <a:ext cx="2743200" cy="365125"/>
          </a:xfrm>
          <a:prstGeom prst="rect">
            <a:avLst/>
          </a:prstGeom>
        </p:spPr>
        <p:txBody>
          <a:bodyPr/>
          <a:lstStyle/>
          <a:p>
            <a:fld id="{48C06AB8-3B47-415B-B708-C0E2423E7BC4}" type="slidenum">
              <a:rPr lang="zh-CN" altLang="en-US">
                <a:solidFill>
                  <a:prstClr val="black"/>
                </a:solidFill>
              </a:rPr>
              <a:pPr/>
              <a:t>‹#›</a:t>
            </a:fld>
            <a:endParaRPr lang="zh-CN" altLang="en-US">
              <a:solidFill>
                <a:prstClr val="black"/>
              </a:solidFill>
            </a:endParaRPr>
          </a:p>
        </p:txBody>
      </p:sp>
    </p:spTree>
    <p:extLst>
      <p:ext uri="{BB962C8B-B14F-4D97-AF65-F5344CB8AC3E}">
        <p14:creationId xmlns:p14="http://schemas.microsoft.com/office/powerpoint/2010/main" val="9013347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日期占位符 2"/>
          <p:cNvSpPr>
            <a:spLocks noGrp="1"/>
          </p:cNvSpPr>
          <p:nvPr>
            <p:ph type="dt" sz="half" idx="10"/>
          </p:nvPr>
        </p:nvSpPr>
        <p:spPr>
          <a:xfrm>
            <a:off x="838200" y="6356351"/>
            <a:ext cx="2743200" cy="365125"/>
          </a:xfrm>
          <a:prstGeom prst="rect">
            <a:avLst/>
          </a:prstGeom>
        </p:spPr>
        <p:txBody>
          <a:bodyPr/>
          <a:lstStyle/>
          <a:p>
            <a:fld id="{7F6F3A2C-A142-49C2-9F3B-0662CF19832D}" type="datetimeFigureOut">
              <a:rPr lang="zh-CN" altLang="en-US">
                <a:solidFill>
                  <a:prstClr val="black"/>
                </a:solidFill>
              </a:rPr>
              <a:pPr/>
              <a:t>2022/12/8</a:t>
            </a:fld>
            <a:endParaRPr lang="zh-CN" altLang="en-US">
              <a:solidFill>
                <a:prstClr val="black"/>
              </a:solidFill>
            </a:endParaRPr>
          </a:p>
        </p:txBody>
      </p:sp>
      <p:sp>
        <p:nvSpPr>
          <p:cNvPr id="4" name="页脚占位符 3"/>
          <p:cNvSpPr>
            <a:spLocks noGrp="1"/>
          </p:cNvSpPr>
          <p:nvPr>
            <p:ph type="ftr" sz="quarter" idx="11"/>
          </p:nvPr>
        </p:nvSpPr>
        <p:spPr>
          <a:xfrm>
            <a:off x="4038600" y="6356351"/>
            <a:ext cx="4114800" cy="365125"/>
          </a:xfrm>
          <a:prstGeom prst="rect">
            <a:avLst/>
          </a:prstGeom>
        </p:spPr>
        <p:txBody>
          <a:bodyPr/>
          <a:lstStyle/>
          <a:p>
            <a:endParaRPr lang="zh-CN" altLang="en-US">
              <a:solidFill>
                <a:prstClr val="black"/>
              </a:solidFill>
            </a:endParaRPr>
          </a:p>
        </p:txBody>
      </p:sp>
      <p:sp>
        <p:nvSpPr>
          <p:cNvPr id="5" name="灯片编号占位符 4"/>
          <p:cNvSpPr>
            <a:spLocks noGrp="1"/>
          </p:cNvSpPr>
          <p:nvPr>
            <p:ph type="sldNum" sz="quarter" idx="12"/>
          </p:nvPr>
        </p:nvSpPr>
        <p:spPr>
          <a:xfrm>
            <a:off x="8610600" y="6356351"/>
            <a:ext cx="2743200" cy="365125"/>
          </a:xfrm>
          <a:prstGeom prst="rect">
            <a:avLst/>
          </a:prstGeom>
        </p:spPr>
        <p:txBody>
          <a:bodyPr/>
          <a:lstStyle/>
          <a:p>
            <a:fld id="{48C06AB8-3B47-415B-B708-C0E2423E7BC4}" type="slidenum">
              <a:rPr lang="zh-CN" altLang="en-US">
                <a:solidFill>
                  <a:prstClr val="black"/>
                </a:solidFill>
              </a:rPr>
              <a:pPr/>
              <a:t>‹#›</a:t>
            </a:fld>
            <a:endParaRPr lang="zh-CN" altLang="en-US">
              <a:solidFill>
                <a:prstClr val="black"/>
              </a:solidFill>
            </a:endParaRPr>
          </a:p>
        </p:txBody>
      </p:sp>
    </p:spTree>
    <p:extLst>
      <p:ext uri="{BB962C8B-B14F-4D97-AF65-F5344CB8AC3E}">
        <p14:creationId xmlns:p14="http://schemas.microsoft.com/office/powerpoint/2010/main" val="148793402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a:prstGeom prst="rect">
            <a:avLst/>
          </a:prstGeom>
        </p:spPr>
        <p:txBody>
          <a:bodyPr anchor="b"/>
          <a:lstStyle>
            <a:lvl1pPr>
              <a:defRPr sz="3200"/>
            </a:lvl1pPr>
          </a:lstStyle>
          <a:p>
            <a:r>
              <a:rPr lang="zh-CN" altLang="en-US"/>
              <a:t>单击此处编辑母版标题样式</a:t>
            </a:r>
          </a:p>
        </p:txBody>
      </p:sp>
      <p:sp>
        <p:nvSpPr>
          <p:cNvPr id="3" name="内容占位符 2"/>
          <p:cNvSpPr>
            <a:spLocks noGrp="1"/>
          </p:cNvSpPr>
          <p:nvPr>
            <p:ph idx="1"/>
          </p:nvPr>
        </p:nvSpPr>
        <p:spPr>
          <a:xfrm>
            <a:off x="5183188" y="987426"/>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839788" y="2057401"/>
            <a:ext cx="3932237" cy="3811588"/>
          </a:xfrm>
          <a:prstGeom prst="rect">
            <a:avLst/>
          </a:prstGeom>
        </p:spPr>
        <p:txBody>
          <a:bodyPr/>
          <a:lstStyle>
            <a:lvl1pPr marL="0" indent="0">
              <a:buNone/>
              <a:defRPr sz="1600"/>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zh-CN" altLang="en-US"/>
              <a:t>编辑母版文本样式</a:t>
            </a:r>
          </a:p>
        </p:txBody>
      </p:sp>
      <p:sp>
        <p:nvSpPr>
          <p:cNvPr id="5" name="日期占位符 4"/>
          <p:cNvSpPr>
            <a:spLocks noGrp="1"/>
          </p:cNvSpPr>
          <p:nvPr>
            <p:ph type="dt" sz="half" idx="10"/>
          </p:nvPr>
        </p:nvSpPr>
        <p:spPr>
          <a:xfrm>
            <a:off x="838200" y="6356351"/>
            <a:ext cx="2743200" cy="365125"/>
          </a:xfrm>
          <a:prstGeom prst="rect">
            <a:avLst/>
          </a:prstGeom>
        </p:spPr>
        <p:txBody>
          <a:bodyPr/>
          <a:lstStyle/>
          <a:p>
            <a:fld id="{7F6F3A2C-A142-49C2-9F3B-0662CF19832D}" type="datetimeFigureOut">
              <a:rPr lang="zh-CN" altLang="en-US">
                <a:solidFill>
                  <a:prstClr val="black"/>
                </a:solidFill>
              </a:rPr>
              <a:pPr/>
              <a:t>2022/12/8</a:t>
            </a:fld>
            <a:endParaRPr lang="zh-CN" altLang="en-US">
              <a:solidFill>
                <a:prstClr val="black"/>
              </a:solidFill>
            </a:endParaRPr>
          </a:p>
        </p:txBody>
      </p:sp>
      <p:sp>
        <p:nvSpPr>
          <p:cNvPr id="6" name="页脚占位符 5"/>
          <p:cNvSpPr>
            <a:spLocks noGrp="1"/>
          </p:cNvSpPr>
          <p:nvPr>
            <p:ph type="ftr" sz="quarter" idx="11"/>
          </p:nvPr>
        </p:nvSpPr>
        <p:spPr>
          <a:xfrm>
            <a:off x="4038600" y="6356351"/>
            <a:ext cx="4114800" cy="365125"/>
          </a:xfrm>
          <a:prstGeom prst="rect">
            <a:avLst/>
          </a:prstGeom>
        </p:spPr>
        <p:txBody>
          <a:bodyPr/>
          <a:lstStyle/>
          <a:p>
            <a:endParaRPr lang="zh-CN" altLang="en-US">
              <a:solidFill>
                <a:prstClr val="black"/>
              </a:solidFill>
            </a:endParaRPr>
          </a:p>
        </p:txBody>
      </p:sp>
      <p:sp>
        <p:nvSpPr>
          <p:cNvPr id="7" name="灯片编号占位符 6"/>
          <p:cNvSpPr>
            <a:spLocks noGrp="1"/>
          </p:cNvSpPr>
          <p:nvPr>
            <p:ph type="sldNum" sz="quarter" idx="12"/>
          </p:nvPr>
        </p:nvSpPr>
        <p:spPr>
          <a:xfrm>
            <a:off x="8610600" y="6356351"/>
            <a:ext cx="2743200" cy="365125"/>
          </a:xfrm>
          <a:prstGeom prst="rect">
            <a:avLst/>
          </a:prstGeom>
        </p:spPr>
        <p:txBody>
          <a:bodyPr/>
          <a:lstStyle/>
          <a:p>
            <a:fld id="{48C06AB8-3B47-415B-B708-C0E2423E7BC4}" type="slidenum">
              <a:rPr lang="zh-CN" altLang="en-US">
                <a:solidFill>
                  <a:prstClr val="black"/>
                </a:solidFill>
              </a:rPr>
              <a:pPr/>
              <a:t>‹#›</a:t>
            </a:fld>
            <a:endParaRPr lang="zh-CN" altLang="en-US">
              <a:solidFill>
                <a:prstClr val="black"/>
              </a:solidFill>
            </a:endParaRPr>
          </a:p>
        </p:txBody>
      </p:sp>
    </p:spTree>
    <p:extLst>
      <p:ext uri="{BB962C8B-B14F-4D97-AF65-F5344CB8AC3E}">
        <p14:creationId xmlns:p14="http://schemas.microsoft.com/office/powerpoint/2010/main" val="362381207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a:prstGeom prst="rect">
            <a:avLst/>
          </a:prstGeo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188" y="987426"/>
            <a:ext cx="6172200" cy="4873625"/>
          </a:xfrm>
          <a:prstGeom prst="rect">
            <a:avLst/>
          </a:prstGeom>
        </p:spPr>
        <p:txBody>
          <a:bodyPr/>
          <a:lstStyle>
            <a:lvl1pPr marL="0" indent="0">
              <a:buNone/>
              <a:defRPr sz="3200"/>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endParaRPr lang="zh-CN" altLang="en-US"/>
          </a:p>
        </p:txBody>
      </p:sp>
      <p:sp>
        <p:nvSpPr>
          <p:cNvPr id="4" name="文本占位符 3"/>
          <p:cNvSpPr>
            <a:spLocks noGrp="1"/>
          </p:cNvSpPr>
          <p:nvPr>
            <p:ph type="body" sz="half" idx="2"/>
          </p:nvPr>
        </p:nvSpPr>
        <p:spPr>
          <a:xfrm>
            <a:off x="839788" y="2057401"/>
            <a:ext cx="3932237" cy="3811588"/>
          </a:xfrm>
          <a:prstGeom prst="rect">
            <a:avLst/>
          </a:prstGeom>
        </p:spPr>
        <p:txBody>
          <a:bodyPr/>
          <a:lstStyle>
            <a:lvl1pPr marL="0" indent="0">
              <a:buNone/>
              <a:defRPr sz="1600"/>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zh-CN" altLang="en-US"/>
              <a:t>编辑母版文本样式</a:t>
            </a:r>
          </a:p>
        </p:txBody>
      </p:sp>
      <p:sp>
        <p:nvSpPr>
          <p:cNvPr id="5" name="日期占位符 4"/>
          <p:cNvSpPr>
            <a:spLocks noGrp="1"/>
          </p:cNvSpPr>
          <p:nvPr>
            <p:ph type="dt" sz="half" idx="10"/>
          </p:nvPr>
        </p:nvSpPr>
        <p:spPr>
          <a:xfrm>
            <a:off x="838200" y="6356351"/>
            <a:ext cx="2743200" cy="365125"/>
          </a:xfrm>
          <a:prstGeom prst="rect">
            <a:avLst/>
          </a:prstGeom>
        </p:spPr>
        <p:txBody>
          <a:bodyPr/>
          <a:lstStyle/>
          <a:p>
            <a:fld id="{7F6F3A2C-A142-49C2-9F3B-0662CF19832D}" type="datetimeFigureOut">
              <a:rPr lang="zh-CN" altLang="en-US">
                <a:solidFill>
                  <a:prstClr val="black"/>
                </a:solidFill>
              </a:rPr>
              <a:pPr/>
              <a:t>2022/12/8</a:t>
            </a:fld>
            <a:endParaRPr lang="zh-CN" altLang="en-US">
              <a:solidFill>
                <a:prstClr val="black"/>
              </a:solidFill>
            </a:endParaRPr>
          </a:p>
        </p:txBody>
      </p:sp>
      <p:sp>
        <p:nvSpPr>
          <p:cNvPr id="6" name="页脚占位符 5"/>
          <p:cNvSpPr>
            <a:spLocks noGrp="1"/>
          </p:cNvSpPr>
          <p:nvPr>
            <p:ph type="ftr" sz="quarter" idx="11"/>
          </p:nvPr>
        </p:nvSpPr>
        <p:spPr>
          <a:xfrm>
            <a:off x="4038600" y="6356351"/>
            <a:ext cx="4114800" cy="365125"/>
          </a:xfrm>
          <a:prstGeom prst="rect">
            <a:avLst/>
          </a:prstGeom>
        </p:spPr>
        <p:txBody>
          <a:bodyPr/>
          <a:lstStyle/>
          <a:p>
            <a:endParaRPr lang="zh-CN" altLang="en-US">
              <a:solidFill>
                <a:prstClr val="black"/>
              </a:solidFill>
            </a:endParaRPr>
          </a:p>
        </p:txBody>
      </p:sp>
      <p:sp>
        <p:nvSpPr>
          <p:cNvPr id="7" name="灯片编号占位符 6"/>
          <p:cNvSpPr>
            <a:spLocks noGrp="1"/>
          </p:cNvSpPr>
          <p:nvPr>
            <p:ph type="sldNum" sz="quarter" idx="12"/>
          </p:nvPr>
        </p:nvSpPr>
        <p:spPr>
          <a:xfrm>
            <a:off x="8610600" y="6356351"/>
            <a:ext cx="2743200" cy="365125"/>
          </a:xfrm>
          <a:prstGeom prst="rect">
            <a:avLst/>
          </a:prstGeom>
        </p:spPr>
        <p:txBody>
          <a:bodyPr/>
          <a:lstStyle/>
          <a:p>
            <a:fld id="{48C06AB8-3B47-415B-B708-C0E2423E7BC4}" type="slidenum">
              <a:rPr lang="zh-CN" altLang="en-US">
                <a:solidFill>
                  <a:prstClr val="black"/>
                </a:solidFill>
              </a:rPr>
              <a:pPr/>
              <a:t>‹#›</a:t>
            </a:fld>
            <a:endParaRPr lang="zh-CN" altLang="en-US">
              <a:solidFill>
                <a:prstClr val="black"/>
              </a:solidFill>
            </a:endParaRPr>
          </a:p>
        </p:txBody>
      </p:sp>
    </p:spTree>
    <p:extLst>
      <p:ext uri="{BB962C8B-B14F-4D97-AF65-F5344CB8AC3E}">
        <p14:creationId xmlns:p14="http://schemas.microsoft.com/office/powerpoint/2010/main" val="41085466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竖排文字占位符 2"/>
          <p:cNvSpPr>
            <a:spLocks noGrp="1"/>
          </p:cNvSpPr>
          <p:nvPr>
            <p:ph type="body" orient="vert" idx="1"/>
          </p:nvPr>
        </p:nvSpPr>
        <p:spPr>
          <a:xfrm>
            <a:off x="838200" y="1825625"/>
            <a:ext cx="10515600" cy="4351339"/>
          </a:xfrm>
          <a:prstGeom prst="rect">
            <a:avLst/>
          </a:prstGeo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838200" y="6356351"/>
            <a:ext cx="2743200" cy="365125"/>
          </a:xfrm>
          <a:prstGeom prst="rect">
            <a:avLst/>
          </a:prstGeom>
        </p:spPr>
        <p:txBody>
          <a:bodyPr/>
          <a:lstStyle/>
          <a:p>
            <a:fld id="{7F6F3A2C-A142-49C2-9F3B-0662CF19832D}" type="datetimeFigureOut">
              <a:rPr lang="zh-CN" altLang="en-US">
                <a:solidFill>
                  <a:prstClr val="black"/>
                </a:solidFill>
              </a:rPr>
              <a:pPr/>
              <a:t>2022/12/8</a:t>
            </a:fld>
            <a:endParaRPr lang="zh-CN" altLang="en-US">
              <a:solidFill>
                <a:prstClr val="black"/>
              </a:solidFill>
            </a:endParaRPr>
          </a:p>
        </p:txBody>
      </p:sp>
      <p:sp>
        <p:nvSpPr>
          <p:cNvPr id="5" name="页脚占位符 4"/>
          <p:cNvSpPr>
            <a:spLocks noGrp="1"/>
          </p:cNvSpPr>
          <p:nvPr>
            <p:ph type="ftr" sz="quarter" idx="11"/>
          </p:nvPr>
        </p:nvSpPr>
        <p:spPr>
          <a:xfrm>
            <a:off x="4038600" y="6356351"/>
            <a:ext cx="4114800" cy="365125"/>
          </a:xfrm>
          <a:prstGeom prst="rect">
            <a:avLst/>
          </a:prstGeom>
        </p:spPr>
        <p:txBody>
          <a:bodyPr/>
          <a:lstStyle/>
          <a:p>
            <a:endParaRPr lang="zh-CN" altLang="en-US">
              <a:solidFill>
                <a:prstClr val="black"/>
              </a:solidFill>
            </a:endParaRPr>
          </a:p>
        </p:txBody>
      </p:sp>
      <p:sp>
        <p:nvSpPr>
          <p:cNvPr id="6" name="灯片编号占位符 5"/>
          <p:cNvSpPr>
            <a:spLocks noGrp="1"/>
          </p:cNvSpPr>
          <p:nvPr>
            <p:ph type="sldNum" sz="quarter" idx="12"/>
          </p:nvPr>
        </p:nvSpPr>
        <p:spPr>
          <a:xfrm>
            <a:off x="8610600" y="6356351"/>
            <a:ext cx="2743200" cy="365125"/>
          </a:xfrm>
          <a:prstGeom prst="rect">
            <a:avLst/>
          </a:prstGeom>
        </p:spPr>
        <p:txBody>
          <a:bodyPr/>
          <a:lstStyle/>
          <a:p>
            <a:fld id="{48C06AB8-3B47-415B-B708-C0E2423E7BC4}" type="slidenum">
              <a:rPr lang="zh-CN" altLang="en-US">
                <a:solidFill>
                  <a:prstClr val="black"/>
                </a:solidFill>
              </a:rPr>
              <a:pPr/>
              <a:t>‹#›</a:t>
            </a:fld>
            <a:endParaRPr lang="zh-CN" altLang="en-US">
              <a:solidFill>
                <a:prstClr val="black"/>
              </a:solidFill>
            </a:endParaRPr>
          </a:p>
        </p:txBody>
      </p:sp>
    </p:spTree>
    <p:extLst>
      <p:ext uri="{BB962C8B-B14F-4D97-AF65-F5344CB8AC3E}">
        <p14:creationId xmlns:p14="http://schemas.microsoft.com/office/powerpoint/2010/main" val="97279731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1" y="365126"/>
            <a:ext cx="2628900" cy="5811839"/>
          </a:xfrm>
          <a:prstGeom prst="rect">
            <a:avLst/>
          </a:prstGeo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838201" y="365126"/>
            <a:ext cx="7734300" cy="5811839"/>
          </a:xfrm>
          <a:prstGeom prst="rect">
            <a:avLst/>
          </a:prstGeo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838200" y="6356351"/>
            <a:ext cx="2743200" cy="365125"/>
          </a:xfrm>
          <a:prstGeom prst="rect">
            <a:avLst/>
          </a:prstGeom>
        </p:spPr>
        <p:txBody>
          <a:bodyPr/>
          <a:lstStyle/>
          <a:p>
            <a:fld id="{7F6F3A2C-A142-49C2-9F3B-0662CF19832D}" type="datetimeFigureOut">
              <a:rPr lang="zh-CN" altLang="en-US">
                <a:solidFill>
                  <a:prstClr val="black"/>
                </a:solidFill>
              </a:rPr>
              <a:pPr/>
              <a:t>2022/12/8</a:t>
            </a:fld>
            <a:endParaRPr lang="zh-CN" altLang="en-US">
              <a:solidFill>
                <a:prstClr val="black"/>
              </a:solidFill>
            </a:endParaRPr>
          </a:p>
        </p:txBody>
      </p:sp>
      <p:sp>
        <p:nvSpPr>
          <p:cNvPr id="5" name="页脚占位符 4"/>
          <p:cNvSpPr>
            <a:spLocks noGrp="1"/>
          </p:cNvSpPr>
          <p:nvPr>
            <p:ph type="ftr" sz="quarter" idx="11"/>
          </p:nvPr>
        </p:nvSpPr>
        <p:spPr>
          <a:xfrm>
            <a:off x="4038600" y="6356351"/>
            <a:ext cx="4114800" cy="365125"/>
          </a:xfrm>
          <a:prstGeom prst="rect">
            <a:avLst/>
          </a:prstGeom>
        </p:spPr>
        <p:txBody>
          <a:bodyPr/>
          <a:lstStyle/>
          <a:p>
            <a:endParaRPr lang="zh-CN" altLang="en-US">
              <a:solidFill>
                <a:prstClr val="black"/>
              </a:solidFill>
            </a:endParaRPr>
          </a:p>
        </p:txBody>
      </p:sp>
      <p:sp>
        <p:nvSpPr>
          <p:cNvPr id="6" name="灯片编号占位符 5"/>
          <p:cNvSpPr>
            <a:spLocks noGrp="1"/>
          </p:cNvSpPr>
          <p:nvPr>
            <p:ph type="sldNum" sz="quarter" idx="12"/>
          </p:nvPr>
        </p:nvSpPr>
        <p:spPr>
          <a:xfrm>
            <a:off x="8610600" y="6356351"/>
            <a:ext cx="2743200" cy="365125"/>
          </a:xfrm>
          <a:prstGeom prst="rect">
            <a:avLst/>
          </a:prstGeom>
        </p:spPr>
        <p:txBody>
          <a:bodyPr/>
          <a:lstStyle/>
          <a:p>
            <a:fld id="{48C06AB8-3B47-415B-B708-C0E2423E7BC4}" type="slidenum">
              <a:rPr lang="zh-CN" altLang="en-US">
                <a:solidFill>
                  <a:prstClr val="black"/>
                </a:solidFill>
              </a:rPr>
              <a:pPr/>
              <a:t>‹#›</a:t>
            </a:fld>
            <a:endParaRPr lang="zh-CN" altLang="en-US">
              <a:solidFill>
                <a:prstClr val="black"/>
              </a:solidFill>
            </a:endParaRPr>
          </a:p>
        </p:txBody>
      </p:sp>
    </p:spTree>
    <p:extLst>
      <p:ext uri="{BB962C8B-B14F-4D97-AF65-F5344CB8AC3E}">
        <p14:creationId xmlns:p14="http://schemas.microsoft.com/office/powerpoint/2010/main" val="111355619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仅LOGO">
    <p:spTree>
      <p:nvGrpSpPr>
        <p:cNvPr id="1" name=""/>
        <p:cNvGrpSpPr/>
        <p:nvPr/>
      </p:nvGrpSpPr>
      <p:grpSpPr>
        <a:xfrm>
          <a:off x="0" y="0"/>
          <a:ext cx="0" cy="0"/>
          <a:chOff x="0" y="0"/>
          <a:chExt cx="0" cy="0"/>
        </a:xfrm>
      </p:grpSpPr>
    </p:spTree>
    <p:extLst>
      <p:ext uri="{BB962C8B-B14F-4D97-AF65-F5344CB8AC3E}">
        <p14:creationId xmlns:p14="http://schemas.microsoft.com/office/powerpoint/2010/main" val="34683240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内容背景">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94954367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userDrawn="1">
  <p:cSld name="目录页">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等腰三角形 1"/>
          <p:cNvSpPr/>
          <p:nvPr userDrawn="1"/>
        </p:nvSpPr>
        <p:spPr>
          <a:xfrm rot="10800000" flipH="1" flipV="1">
            <a:off x="3068243" y="5040888"/>
            <a:ext cx="2132037" cy="1817112"/>
          </a:xfrm>
          <a:prstGeom prst="triangle">
            <a:avLst>
              <a:gd name="adj" fmla="val 59996"/>
            </a:avLst>
          </a:prstGeom>
          <a:solidFill>
            <a:srgbClr val="D3262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322180975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52FC8FE6-6A55-4E72-A25E-7B806BBD5D11}" type="datetimeFigureOut">
              <a:rPr lang="en-US" smtClean="0"/>
              <a:t>12/8/2022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39F20D3-BCFA-440B-9365-FE5EA2E5B347}" type="slidenum">
              <a:rPr lang="en-US" smtClean="0"/>
              <a:t>‹#›</a:t>
            </a:fld>
            <a:endParaRPr lang="en-US"/>
          </a:p>
        </p:txBody>
      </p:sp>
    </p:spTree>
    <p:extLst>
      <p:ext uri="{BB962C8B-B14F-4D97-AF65-F5344CB8AC3E}">
        <p14:creationId xmlns:p14="http://schemas.microsoft.com/office/powerpoint/2010/main" val="14990731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2FC8FE6-6A55-4E72-A25E-7B806BBD5D11}" type="datetimeFigureOut">
              <a:rPr lang="en-US" smtClean="0"/>
              <a:t>12/8/2022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39F20D3-BCFA-440B-9365-FE5EA2E5B347}" type="slidenum">
              <a:rPr lang="en-US" smtClean="0"/>
              <a:t>‹#›</a:t>
            </a:fld>
            <a:endParaRPr lang="en-US"/>
          </a:p>
        </p:txBody>
      </p:sp>
    </p:spTree>
    <p:extLst>
      <p:ext uri="{BB962C8B-B14F-4D97-AF65-F5344CB8AC3E}">
        <p14:creationId xmlns:p14="http://schemas.microsoft.com/office/powerpoint/2010/main" val="272712720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2FC8FE6-6A55-4E72-A25E-7B806BBD5D11}" type="datetimeFigureOut">
              <a:rPr lang="en-US" smtClean="0"/>
              <a:t>12/8/2022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39F20D3-BCFA-440B-9365-FE5EA2E5B347}" type="slidenum">
              <a:rPr lang="en-US" smtClean="0"/>
              <a:t>‹#›</a:t>
            </a:fld>
            <a:endParaRPr lang="en-US"/>
          </a:p>
        </p:txBody>
      </p:sp>
    </p:spTree>
    <p:extLst>
      <p:ext uri="{BB962C8B-B14F-4D97-AF65-F5344CB8AC3E}">
        <p14:creationId xmlns:p14="http://schemas.microsoft.com/office/powerpoint/2010/main" val="181243804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52FC8FE6-6A55-4E72-A25E-7B806BBD5D11}" type="datetimeFigureOut">
              <a:rPr lang="en-US" smtClean="0"/>
              <a:t>12/8/2022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39F20D3-BCFA-440B-9365-FE5EA2E5B347}" type="slidenum">
              <a:rPr lang="en-US" smtClean="0"/>
              <a:t>‹#›</a:t>
            </a:fld>
            <a:endParaRPr lang="en-US"/>
          </a:p>
        </p:txBody>
      </p:sp>
    </p:spTree>
    <p:extLst>
      <p:ext uri="{BB962C8B-B14F-4D97-AF65-F5344CB8AC3E}">
        <p14:creationId xmlns:p14="http://schemas.microsoft.com/office/powerpoint/2010/main" val="35519557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2FC8FE6-6A55-4E72-A25E-7B806BBD5D11}" type="datetimeFigureOut">
              <a:rPr lang="en-US" smtClean="0"/>
              <a:t>12/8/2022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39F20D3-BCFA-440B-9365-FE5EA2E5B347}" type="slidenum">
              <a:rPr lang="en-US" smtClean="0"/>
              <a:t>‹#›</a:t>
            </a:fld>
            <a:endParaRPr lang="en-US"/>
          </a:p>
        </p:txBody>
      </p:sp>
    </p:spTree>
    <p:extLst>
      <p:ext uri="{BB962C8B-B14F-4D97-AF65-F5344CB8AC3E}">
        <p14:creationId xmlns:p14="http://schemas.microsoft.com/office/powerpoint/2010/main" val="320384144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52FC8FE6-6A55-4E72-A25E-7B806BBD5D11}" type="datetimeFigureOut">
              <a:rPr lang="en-US" smtClean="0"/>
              <a:t>12/8/2022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39F20D3-BCFA-440B-9365-FE5EA2E5B347}" type="slidenum">
              <a:rPr lang="en-US" smtClean="0"/>
              <a:t>‹#›</a:t>
            </a:fld>
            <a:endParaRPr lang="en-US"/>
          </a:p>
        </p:txBody>
      </p:sp>
    </p:spTree>
    <p:extLst>
      <p:ext uri="{BB962C8B-B14F-4D97-AF65-F5344CB8AC3E}">
        <p14:creationId xmlns:p14="http://schemas.microsoft.com/office/powerpoint/2010/main" val="157670534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52FC8FE6-6A55-4E72-A25E-7B806BBD5D11}" type="datetimeFigureOut">
              <a:rPr lang="en-US" smtClean="0"/>
              <a:t>12/8/2022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39F20D3-BCFA-440B-9365-FE5EA2E5B347}" type="slidenum">
              <a:rPr lang="en-US" smtClean="0"/>
              <a:t>‹#›</a:t>
            </a:fld>
            <a:endParaRPr lang="en-US"/>
          </a:p>
        </p:txBody>
      </p:sp>
    </p:spTree>
    <p:extLst>
      <p:ext uri="{BB962C8B-B14F-4D97-AF65-F5344CB8AC3E}">
        <p14:creationId xmlns:p14="http://schemas.microsoft.com/office/powerpoint/2010/main" val="12123452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3.xml"/><Relationship Id="rId13" Type="http://schemas.openxmlformats.org/officeDocument/2006/relationships/slideLayout" Target="../slideLayouts/slideLayout28.xml"/><Relationship Id="rId3" Type="http://schemas.openxmlformats.org/officeDocument/2006/relationships/slideLayout" Target="../slideLayouts/slideLayout18.xml"/><Relationship Id="rId7" Type="http://schemas.openxmlformats.org/officeDocument/2006/relationships/slideLayout" Target="../slideLayouts/slideLayout22.xml"/><Relationship Id="rId12" Type="http://schemas.openxmlformats.org/officeDocument/2006/relationships/slideLayout" Target="../slideLayouts/slideLayout27.xml"/><Relationship Id="rId2" Type="http://schemas.openxmlformats.org/officeDocument/2006/relationships/slideLayout" Target="../slideLayouts/slideLayout17.xml"/><Relationship Id="rId1" Type="http://schemas.openxmlformats.org/officeDocument/2006/relationships/slideLayout" Target="../slideLayouts/slideLayout16.xml"/><Relationship Id="rId6" Type="http://schemas.openxmlformats.org/officeDocument/2006/relationships/slideLayout" Target="../slideLayouts/slideLayout21.xml"/><Relationship Id="rId11" Type="http://schemas.openxmlformats.org/officeDocument/2006/relationships/slideLayout" Target="../slideLayouts/slideLayout26.xml"/><Relationship Id="rId5" Type="http://schemas.openxmlformats.org/officeDocument/2006/relationships/slideLayout" Target="../slideLayouts/slideLayout20.xml"/><Relationship Id="rId15" Type="http://schemas.openxmlformats.org/officeDocument/2006/relationships/theme" Target="../theme/theme2.xml"/><Relationship Id="rId10" Type="http://schemas.openxmlformats.org/officeDocument/2006/relationships/slideLayout" Target="../slideLayouts/slideLayout25.xml"/><Relationship Id="rId4" Type="http://schemas.openxmlformats.org/officeDocument/2006/relationships/slideLayout" Target="../slideLayouts/slideLayout19.xml"/><Relationship Id="rId9" Type="http://schemas.openxmlformats.org/officeDocument/2006/relationships/slideLayout" Target="../slideLayouts/slideLayout24.xml"/><Relationship Id="rId14" Type="http://schemas.openxmlformats.org/officeDocument/2006/relationships/slideLayout" Target="../slideLayouts/slideLayout2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2FC8FE6-6A55-4E72-A25E-7B806BBD5D11}" type="datetimeFigureOut">
              <a:rPr lang="en-US" smtClean="0"/>
              <a:t>12/8/2022</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39F20D3-BCFA-440B-9365-FE5EA2E5B347}" type="slidenum">
              <a:rPr lang="en-US" smtClean="0"/>
              <a:t>‹#›</a:t>
            </a:fld>
            <a:endParaRPr lang="en-US"/>
          </a:p>
        </p:txBody>
      </p:sp>
    </p:spTree>
    <p:extLst>
      <p:ext uri="{BB962C8B-B14F-4D97-AF65-F5344CB8AC3E}">
        <p14:creationId xmlns:p14="http://schemas.microsoft.com/office/powerpoint/2010/main" val="2323181478"/>
      </p:ext>
    </p:extLst>
  </p:cSld>
  <p:clrMap bg1="lt1" tx1="dk1" bg2="lt2" tx2="dk2" accent1="accent1" accent2="accent2" accent3="accent3" accent4="accent4" accent5="accent5" accent6="accent6" hlink="hlink" folHlink="folHlink"/>
  <p:sldLayoutIdLst>
    <p:sldLayoutId id="2147483687" r:id="rId1"/>
    <p:sldLayoutId id="2147483688" r:id="rId2"/>
    <p:sldLayoutId id="2147483689" r:id="rId3"/>
    <p:sldLayoutId id="2147483690" r:id="rId4"/>
    <p:sldLayoutId id="2147483691" r:id="rId5"/>
    <p:sldLayoutId id="2147483692" r:id="rId6"/>
    <p:sldLayoutId id="2147483693" r:id="rId7"/>
    <p:sldLayoutId id="2147483694" r:id="rId8"/>
    <p:sldLayoutId id="2147483695" r:id="rId9"/>
    <p:sldLayoutId id="2147483696" r:id="rId10"/>
    <p:sldLayoutId id="2147483697" r:id="rId11"/>
    <p:sldLayoutId id="2147483698" r:id="rId12"/>
    <p:sldLayoutId id="2147483700" r:id="rId13"/>
    <p:sldLayoutId id="2147483701" r:id="rId14"/>
    <p:sldLayoutId id="2147483718" r:id="rId15"/>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35009064"/>
      </p:ext>
    </p:extLst>
  </p:cSld>
  <p:clrMap bg1="lt1" tx1="dk1" bg2="lt2" tx2="dk2" accent1="accent1" accent2="accent2" accent3="accent3" accent4="accent4" accent5="accent5" accent6="accent6" hlink="hlink" folHlink="folHlink"/>
  <p:sldLayoutIdLst>
    <p:sldLayoutId id="2147483703" r:id="rId1"/>
    <p:sldLayoutId id="2147483704" r:id="rId2"/>
    <p:sldLayoutId id="2147483705" r:id="rId3"/>
    <p:sldLayoutId id="2147483706" r:id="rId4"/>
    <p:sldLayoutId id="2147483707" r:id="rId5"/>
    <p:sldLayoutId id="2147483708" r:id="rId6"/>
    <p:sldLayoutId id="2147483709" r:id="rId7"/>
    <p:sldLayoutId id="2147483710" r:id="rId8"/>
    <p:sldLayoutId id="2147483711" r:id="rId9"/>
    <p:sldLayoutId id="2147483712" r:id="rId10"/>
    <p:sldLayoutId id="2147483713" r:id="rId11"/>
    <p:sldLayoutId id="2147483714" r:id="rId12"/>
    <p:sldLayoutId id="2147483716" r:id="rId13"/>
    <p:sldLayoutId id="2147483719" r:id="rId14"/>
  </p:sldLayoutIdLst>
  <p:txStyles>
    <p:titleStyle>
      <a:lvl1pPr algn="l" defTabSz="914377"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594" indent="-228594" algn="l" defTabSz="914377"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xml"/><Relationship Id="rId1" Type="http://schemas.openxmlformats.org/officeDocument/2006/relationships/slideLayout" Target="../slideLayouts/slideLayout12.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10.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10.xml"/><Relationship Id="rId1" Type="http://schemas.openxmlformats.org/officeDocument/2006/relationships/slideLayout" Target="../slideLayouts/slideLayout28.xml"/><Relationship Id="rId6" Type="http://schemas.openxmlformats.org/officeDocument/2006/relationships/image" Target="../media/image40.png"/><Relationship Id="rId5" Type="http://schemas.openxmlformats.org/officeDocument/2006/relationships/image" Target="../media/image39.png"/><Relationship Id="rId4" Type="http://schemas.openxmlformats.org/officeDocument/2006/relationships/image" Target="../media/image38.pn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9.xml"/></Relationships>
</file>

<file path=ppt/slides/_rels/slide12.xml.rels><?xml version="1.0" encoding="UTF-8" standalone="yes"?>
<Relationships xmlns="http://schemas.openxmlformats.org/package/2006/relationships"><Relationship Id="rId3" Type="http://schemas.openxmlformats.org/officeDocument/2006/relationships/slideLayout" Target="../slideLayouts/slideLayout28.xml"/><Relationship Id="rId2" Type="http://schemas.openxmlformats.org/officeDocument/2006/relationships/tags" Target="../tags/tag3.xml"/><Relationship Id="rId1" Type="http://schemas.openxmlformats.org/officeDocument/2006/relationships/themeOverride" Target="../theme/themeOverride3.xml"/><Relationship Id="rId6" Type="http://schemas.openxmlformats.org/officeDocument/2006/relationships/image" Target="../media/image42.png"/><Relationship Id="rId5" Type="http://schemas.openxmlformats.org/officeDocument/2006/relationships/image" Target="../media/image41.png"/><Relationship Id="rId4"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3" Type="http://schemas.openxmlformats.org/officeDocument/2006/relationships/image" Target="../media/image43.jpg"/><Relationship Id="rId2" Type="http://schemas.openxmlformats.org/officeDocument/2006/relationships/notesSlide" Target="../notesSlides/notesSlide13.xml"/><Relationship Id="rId1" Type="http://schemas.openxmlformats.org/officeDocument/2006/relationships/slideLayout" Target="../slideLayouts/slideLayout28.xml"/><Relationship Id="rId5" Type="http://schemas.openxmlformats.org/officeDocument/2006/relationships/image" Target="../media/image45.png"/><Relationship Id="rId4" Type="http://schemas.openxmlformats.org/officeDocument/2006/relationships/image" Target="../media/image44.png"/></Relationships>
</file>

<file path=ppt/slides/_rels/slide14.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14.xml"/><Relationship Id="rId1" Type="http://schemas.openxmlformats.org/officeDocument/2006/relationships/slideLayout" Target="../slideLayouts/slideLayout28.xml"/><Relationship Id="rId4" Type="http://schemas.openxmlformats.org/officeDocument/2006/relationships/image" Target="../media/image46.png"/></Relationships>
</file>

<file path=ppt/slides/_rels/slide15.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15.xml"/><Relationship Id="rId1" Type="http://schemas.openxmlformats.org/officeDocument/2006/relationships/slideLayout" Target="../slideLayouts/slideLayout28.xml"/><Relationship Id="rId4" Type="http://schemas.openxmlformats.org/officeDocument/2006/relationships/image" Target="../media/image48.png"/></Relationships>
</file>

<file path=ppt/slides/_rels/slide16.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16.xml"/><Relationship Id="rId1" Type="http://schemas.openxmlformats.org/officeDocument/2006/relationships/slideLayout" Target="../slideLayouts/slideLayout28.xml"/><Relationship Id="rId4" Type="http://schemas.openxmlformats.org/officeDocument/2006/relationships/image" Target="../media/image50.png"/></Relationships>
</file>

<file path=ppt/slides/_rels/slide17.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17.xml"/><Relationship Id="rId1" Type="http://schemas.openxmlformats.org/officeDocument/2006/relationships/slideLayout" Target="../slideLayouts/slideLayout28.xml"/><Relationship Id="rId4" Type="http://schemas.openxmlformats.org/officeDocument/2006/relationships/image" Target="../media/image52.png"/></Relationships>
</file>

<file path=ppt/slides/_rels/slide18.xml.rels><?xml version="1.0" encoding="UTF-8" standalone="yes"?>
<Relationships xmlns="http://schemas.openxmlformats.org/package/2006/relationships"><Relationship Id="rId3" Type="http://schemas.openxmlformats.org/officeDocument/2006/relationships/image" Target="../media/image53.png"/><Relationship Id="rId7" Type="http://schemas.openxmlformats.org/officeDocument/2006/relationships/image" Target="../media/image57.png"/><Relationship Id="rId2" Type="http://schemas.openxmlformats.org/officeDocument/2006/relationships/notesSlide" Target="../notesSlides/notesSlide18.xml"/><Relationship Id="rId1" Type="http://schemas.openxmlformats.org/officeDocument/2006/relationships/slideLayout" Target="../slideLayouts/slideLayout28.xml"/><Relationship Id="rId6" Type="http://schemas.openxmlformats.org/officeDocument/2006/relationships/image" Target="../media/image56.png"/><Relationship Id="rId5" Type="http://schemas.openxmlformats.org/officeDocument/2006/relationships/image" Target="../media/image55.png"/><Relationship Id="rId4" Type="http://schemas.openxmlformats.org/officeDocument/2006/relationships/image" Target="../media/image54.png"/></Relationships>
</file>

<file path=ppt/slides/_rels/slide19.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notesSlide" Target="../notesSlides/notesSlide19.xml"/><Relationship Id="rId1" Type="http://schemas.openxmlformats.org/officeDocument/2006/relationships/slideLayout" Target="../slideLayouts/slideLayout28.xml"/><Relationship Id="rId4" Type="http://schemas.openxmlformats.org/officeDocument/2006/relationships/image" Target="../media/image59.png"/></Relationships>
</file>

<file path=ppt/slides/_rels/slide2.xml.rels><?xml version="1.0" encoding="UTF-8" standalone="yes"?>
<Relationships xmlns="http://schemas.openxmlformats.org/package/2006/relationships"><Relationship Id="rId8" Type="http://schemas.openxmlformats.org/officeDocument/2006/relationships/image" Target="../media/image16.jpeg"/><Relationship Id="rId3" Type="http://schemas.openxmlformats.org/officeDocument/2006/relationships/notesSlide" Target="../notesSlides/notesSlide2.xml"/><Relationship Id="rId7" Type="http://schemas.openxmlformats.org/officeDocument/2006/relationships/image" Target="../media/image15.png"/><Relationship Id="rId2" Type="http://schemas.openxmlformats.org/officeDocument/2006/relationships/slideLayout" Target="../slideLayouts/slideLayout28.xml"/><Relationship Id="rId1" Type="http://schemas.openxmlformats.org/officeDocument/2006/relationships/tags" Target="../tags/tag1.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 Id="rId9" Type="http://schemas.openxmlformats.org/officeDocument/2006/relationships/image" Target="../media/image17.pn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9.xml"/></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28.xml"/><Relationship Id="rId1" Type="http://schemas.openxmlformats.org/officeDocument/2006/relationships/vmlDrawing" Target="../drawings/vmlDrawing1.vml"/><Relationship Id="rId6" Type="http://schemas.openxmlformats.org/officeDocument/2006/relationships/image" Target="../media/image61.png"/><Relationship Id="rId5" Type="http://schemas.openxmlformats.org/officeDocument/2006/relationships/image" Target="../media/image60.emf"/><Relationship Id="rId4" Type="http://schemas.openxmlformats.org/officeDocument/2006/relationships/package" Target="../embeddings/Microsoft_Excel_Worksheet.xlsx"/></Relationships>
</file>

<file path=ppt/slides/_rels/slide22.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notesSlide" Target="../notesSlides/notesSlide22.xml"/><Relationship Id="rId1" Type="http://schemas.openxmlformats.org/officeDocument/2006/relationships/slideLayout" Target="../slideLayouts/slideLayout28.xml"/><Relationship Id="rId4" Type="http://schemas.openxmlformats.org/officeDocument/2006/relationships/image" Target="../media/image63.png"/></Relationships>
</file>

<file path=ppt/slides/_rels/slide23.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notesSlide" Target="../notesSlides/notesSlide23.xml"/><Relationship Id="rId1" Type="http://schemas.openxmlformats.org/officeDocument/2006/relationships/slideLayout" Target="../slideLayouts/slideLayout28.xml"/><Relationship Id="rId6" Type="http://schemas.openxmlformats.org/officeDocument/2006/relationships/image" Target="../media/image66.png"/><Relationship Id="rId5" Type="http://schemas.openxmlformats.org/officeDocument/2006/relationships/image" Target="../media/image65.png"/><Relationship Id="rId4" Type="http://schemas.openxmlformats.org/officeDocument/2006/relationships/image" Target="../media/image64.png"/></Relationships>
</file>

<file path=ppt/slides/_rels/slide24.xml.rels><?xml version="1.0" encoding="UTF-8" standalone="yes"?>
<Relationships xmlns="http://schemas.openxmlformats.org/package/2006/relationships"><Relationship Id="rId8" Type="http://schemas.openxmlformats.org/officeDocument/2006/relationships/image" Target="../media/image70.png"/><Relationship Id="rId3" Type="http://schemas.openxmlformats.org/officeDocument/2006/relationships/image" Target="../media/image67.png"/><Relationship Id="rId7" Type="http://schemas.openxmlformats.org/officeDocument/2006/relationships/image" Target="../media/image69.png"/><Relationship Id="rId2" Type="http://schemas.openxmlformats.org/officeDocument/2006/relationships/notesSlide" Target="../notesSlides/notesSlide24.xml"/><Relationship Id="rId1" Type="http://schemas.openxmlformats.org/officeDocument/2006/relationships/slideLayout" Target="../slideLayouts/slideLayout28.xml"/><Relationship Id="rId6" Type="http://schemas.openxmlformats.org/officeDocument/2006/relationships/image" Target="../media/image66.png"/><Relationship Id="rId5" Type="http://schemas.openxmlformats.org/officeDocument/2006/relationships/image" Target="../media/image68.png"/><Relationship Id="rId10" Type="http://schemas.openxmlformats.org/officeDocument/2006/relationships/image" Target="../media/image55.png"/><Relationship Id="rId4" Type="http://schemas.openxmlformats.org/officeDocument/2006/relationships/image" Target="../media/image57.png"/><Relationship Id="rId9" Type="http://schemas.openxmlformats.org/officeDocument/2006/relationships/image" Target="../media/image56.png"/></Relationships>
</file>

<file path=ppt/slides/_rels/slide25.xml.rels><?xml version="1.0" encoding="UTF-8" standalone="yes"?>
<Relationships xmlns="http://schemas.openxmlformats.org/package/2006/relationships"><Relationship Id="rId3" Type="http://schemas.openxmlformats.org/officeDocument/2006/relationships/image" Target="../media/image71.png"/><Relationship Id="rId2" Type="http://schemas.openxmlformats.org/officeDocument/2006/relationships/notesSlide" Target="../notesSlides/notesSlide25.xml"/><Relationship Id="rId1" Type="http://schemas.openxmlformats.org/officeDocument/2006/relationships/slideLayout" Target="../slideLayouts/slideLayout28.xml"/><Relationship Id="rId4" Type="http://schemas.openxmlformats.org/officeDocument/2006/relationships/image" Target="../media/image72.png"/></Relationships>
</file>

<file path=ppt/slides/_rels/slide2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6.xml"/><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5.xml"/></Relationships>
</file>

<file path=ppt/slides/_rels/slide4.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slideLayout" Target="../slideLayouts/slideLayout28.xml"/><Relationship Id="rId7" Type="http://schemas.openxmlformats.org/officeDocument/2006/relationships/image" Target="../media/image20.png"/><Relationship Id="rId2" Type="http://schemas.openxmlformats.org/officeDocument/2006/relationships/tags" Target="../tags/tag2.xml"/><Relationship Id="rId1" Type="http://schemas.openxmlformats.org/officeDocument/2006/relationships/themeOverride" Target="../theme/themeOverride1.xml"/><Relationship Id="rId6" Type="http://schemas.openxmlformats.org/officeDocument/2006/relationships/image" Target="../media/image19.jpeg"/><Relationship Id="rId5" Type="http://schemas.openxmlformats.org/officeDocument/2006/relationships/image" Target="../media/image18.jpeg"/><Relationship Id="rId4"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28.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6.xml.rels><?xml version="1.0" encoding="UTF-8" standalone="yes"?>
<Relationships xmlns="http://schemas.openxmlformats.org/package/2006/relationships"><Relationship Id="rId8" Type="http://schemas.openxmlformats.org/officeDocument/2006/relationships/image" Target="../media/image27.png"/><Relationship Id="rId3" Type="http://schemas.openxmlformats.org/officeDocument/2006/relationships/image" Target="../media/image22.png"/><Relationship Id="rId7" Type="http://schemas.openxmlformats.org/officeDocument/2006/relationships/image" Target="../media/image26.png"/><Relationship Id="rId2" Type="http://schemas.openxmlformats.org/officeDocument/2006/relationships/notesSlide" Target="../notesSlides/notesSlide6.xml"/><Relationship Id="rId1" Type="http://schemas.openxmlformats.org/officeDocument/2006/relationships/slideLayout" Target="../slideLayouts/slideLayout28.xml"/><Relationship Id="rId6" Type="http://schemas.openxmlformats.org/officeDocument/2006/relationships/image" Target="../media/image25.png"/><Relationship Id="rId5" Type="http://schemas.openxmlformats.org/officeDocument/2006/relationships/image" Target="../media/image24.png"/><Relationship Id="rId4" Type="http://schemas.openxmlformats.org/officeDocument/2006/relationships/image" Target="../media/image23.png"/></Relationships>
</file>

<file path=ppt/slides/_rels/slide7.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7.xml"/><Relationship Id="rId1" Type="http://schemas.openxmlformats.org/officeDocument/2006/relationships/slideLayout" Target="../slideLayouts/slideLayout28.xml"/><Relationship Id="rId4" Type="http://schemas.openxmlformats.org/officeDocument/2006/relationships/image" Target="../media/image29.png"/></Relationships>
</file>

<file path=ppt/slides/_rels/slide8.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8.xml"/><Relationship Id="rId1" Type="http://schemas.openxmlformats.org/officeDocument/2006/relationships/slideLayout" Target="../slideLayouts/slideLayout28.xml"/><Relationship Id="rId5" Type="http://schemas.openxmlformats.org/officeDocument/2006/relationships/image" Target="../media/image32.png"/><Relationship Id="rId4" Type="http://schemas.openxmlformats.org/officeDocument/2006/relationships/image" Target="../media/image31.png"/></Relationships>
</file>

<file path=ppt/slides/_rels/slide9.xml.rels><?xml version="1.0" encoding="UTF-8" standalone="yes"?>
<Relationships xmlns="http://schemas.openxmlformats.org/package/2006/relationships"><Relationship Id="rId8" Type="http://schemas.openxmlformats.org/officeDocument/2006/relationships/image" Target="../media/image36.png"/><Relationship Id="rId3" Type="http://schemas.openxmlformats.org/officeDocument/2006/relationships/notesSlide" Target="../notesSlides/notesSlide9.xml"/><Relationship Id="rId7" Type="http://schemas.openxmlformats.org/officeDocument/2006/relationships/image" Target="../media/image35.png"/><Relationship Id="rId2" Type="http://schemas.openxmlformats.org/officeDocument/2006/relationships/slideLayout" Target="../slideLayouts/slideLayout16.xml"/><Relationship Id="rId1" Type="http://schemas.openxmlformats.org/officeDocument/2006/relationships/themeOverride" Target="../theme/themeOverride2.xml"/><Relationship Id="rId6" Type="http://schemas.openxmlformats.org/officeDocument/2006/relationships/image" Target="../media/image34.png"/><Relationship Id="rId5" Type="http://schemas.openxmlformats.org/officeDocument/2006/relationships/image" Target="../media/image33.png"/><Relationship Id="rId4" Type="http://schemas.openxmlformats.org/officeDocument/2006/relationships/image" Target="../media/image7.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203027" y="4790933"/>
            <a:ext cx="6837129" cy="1323439"/>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4000" b="1" i="0" u="none" strike="noStrike" kern="1200" cap="none" spc="0" normalizeH="0" baseline="0" noProof="0" dirty="0">
                <a:ln>
                  <a:noFill/>
                </a:ln>
                <a:solidFill>
                  <a:srgbClr val="D3262C"/>
                </a:solidFill>
                <a:effectLst/>
                <a:uLnTx/>
                <a:uFillTx/>
                <a:latin typeface="Helvetica Now Text" panose="020B0504030202020204" pitchFamily="34" charset="0"/>
                <a:ea typeface="等线" panose="02010600030101010101" pitchFamily="2" charset="-122"/>
                <a:cs typeface="Arial" panose="020B0604020202020204" pitchFamily="34" charset="0"/>
                <a:sym typeface="Helvetica Now Text" panose="020B0504030202020204" pitchFamily="34" charset="0"/>
              </a:rPr>
              <a:t>Video Intercom Easy UI 2.0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4000" b="1" i="0" u="none" strike="noStrike" kern="1200" cap="none" spc="0" normalizeH="0" baseline="0" noProof="0" dirty="0">
                <a:ln>
                  <a:noFill/>
                </a:ln>
                <a:solidFill>
                  <a:srgbClr val="D3262C"/>
                </a:solidFill>
                <a:effectLst/>
                <a:uLnTx/>
                <a:uFillTx/>
                <a:latin typeface="Helvetica Now Text" panose="020B0504030202020204" pitchFamily="34" charset="0"/>
                <a:ea typeface="等线" panose="02010600030101010101" pitchFamily="2" charset="-122"/>
                <a:cs typeface="Arial" panose="020B0604020202020204" pitchFamily="34" charset="0"/>
                <a:sym typeface="Helvetica Now Text" panose="020B0504030202020204" pitchFamily="34" charset="0"/>
              </a:rPr>
              <a:t>Technical Training</a:t>
            </a:r>
            <a:endParaRPr kumimoji="0" lang="it-IT" altLang="zh-CN" sz="4000" b="1" i="0" u="none" strike="noStrike" kern="1200" cap="none" spc="0" normalizeH="0" baseline="0" noProof="0" dirty="0">
              <a:ln>
                <a:noFill/>
              </a:ln>
              <a:solidFill>
                <a:srgbClr val="D3262C"/>
              </a:solidFill>
              <a:effectLst/>
              <a:uLnTx/>
              <a:uFillTx/>
              <a:latin typeface="Helvetica Now Text" panose="020B0504030202020204" pitchFamily="34" charset="0"/>
              <a:ea typeface="等线" panose="02010600030101010101" pitchFamily="2" charset="-122"/>
              <a:cs typeface="Arial" panose="020B0604020202020204" pitchFamily="34" charset="0"/>
              <a:sym typeface="Helvetica Now Text" panose="020B0504030202020204" pitchFamily="34" charset="0"/>
            </a:endParaRPr>
          </a:p>
        </p:txBody>
      </p:sp>
      <p:grpSp>
        <p:nvGrpSpPr>
          <p:cNvPr id="9" name="组合 8"/>
          <p:cNvGrpSpPr/>
          <p:nvPr/>
        </p:nvGrpSpPr>
        <p:grpSpPr>
          <a:xfrm>
            <a:off x="630228" y="2369831"/>
            <a:ext cx="6820124" cy="1863152"/>
            <a:chOff x="575399" y="2549170"/>
            <a:chExt cx="6820124" cy="1863152"/>
          </a:xfrm>
        </p:grpSpPr>
        <p:grpSp>
          <p:nvGrpSpPr>
            <p:cNvPr id="3" name="组合 2">
              <a:extLst>
                <a:ext uri="{FF2B5EF4-FFF2-40B4-BE49-F238E27FC236}">
                  <a16:creationId xmlns:a16="http://schemas.microsoft.com/office/drawing/2014/main" id="{46912DEB-2EFB-4349-8F84-971059F0BE9D}"/>
                </a:ext>
              </a:extLst>
            </p:cNvPr>
            <p:cNvGrpSpPr/>
            <p:nvPr/>
          </p:nvGrpSpPr>
          <p:grpSpPr>
            <a:xfrm>
              <a:off x="3764544" y="2549170"/>
              <a:ext cx="3630979" cy="1632510"/>
              <a:chOff x="7344879" y="3234839"/>
              <a:chExt cx="1145046" cy="514820"/>
            </a:xfrm>
          </p:grpSpPr>
          <p:pic>
            <p:nvPicPr>
              <p:cNvPr id="4" name="图片 3">
                <a:extLst>
                  <a:ext uri="{FF2B5EF4-FFF2-40B4-BE49-F238E27FC236}">
                    <a16:creationId xmlns:a16="http://schemas.microsoft.com/office/drawing/2014/main" id="{F37E9D84-2FE3-4D45-8BC9-44719CFD28FA}"/>
                  </a:ext>
                </a:extLst>
              </p:cNvPr>
              <p:cNvPicPr/>
              <p:nvPr/>
            </p:nvPicPr>
            <p:blipFill>
              <a:blip r:embed="rId3" cstate="screen"/>
              <a:stretch>
                <a:fillRect/>
              </a:stretch>
            </p:blipFill>
            <p:spPr>
              <a:xfrm>
                <a:off x="7754965" y="3234839"/>
                <a:ext cx="734960" cy="507168"/>
              </a:xfrm>
              <a:prstGeom prst="rect">
                <a:avLst/>
              </a:prstGeom>
              <a:effectLst>
                <a:reflection blurRad="6350" stA="52000" endA="300" endPos="35000" dist="127000" dir="5400000" sy="-100000" algn="bl" rotWithShape="0"/>
              </a:effectLst>
            </p:spPr>
          </p:pic>
          <p:pic>
            <p:nvPicPr>
              <p:cNvPr id="5" name="图片 4">
                <a:extLst>
                  <a:ext uri="{FF2B5EF4-FFF2-40B4-BE49-F238E27FC236}">
                    <a16:creationId xmlns:a16="http://schemas.microsoft.com/office/drawing/2014/main" id="{C231D3DD-3808-44B7-970F-4B561D056907}"/>
                  </a:ext>
                </a:extLst>
              </p:cNvPr>
              <p:cNvPicPr/>
              <p:nvPr/>
            </p:nvPicPr>
            <p:blipFill rotWithShape="1">
              <a:blip r:embed="rId4" cstate="screen"/>
              <a:srcRect/>
              <a:stretch>
                <a:fillRect/>
              </a:stretch>
            </p:blipFill>
            <p:spPr>
              <a:xfrm>
                <a:off x="7344879" y="3332904"/>
                <a:ext cx="537146" cy="416755"/>
              </a:xfrm>
              <a:prstGeom prst="rect">
                <a:avLst/>
              </a:prstGeom>
              <a:effectLst>
                <a:reflection blurRad="6350" stA="52000" endA="300" endPos="35000" dist="127000" dir="5400000" sy="-100000" algn="bl" rotWithShape="0"/>
              </a:effectLst>
            </p:spPr>
          </p:pic>
        </p:grpSp>
        <p:grpSp>
          <p:nvGrpSpPr>
            <p:cNvPr id="6" name="组合 5">
              <a:extLst>
                <a:ext uri="{FF2B5EF4-FFF2-40B4-BE49-F238E27FC236}">
                  <a16:creationId xmlns:a16="http://schemas.microsoft.com/office/drawing/2014/main" id="{8EE29296-4AEA-4D57-8B3E-F0FED32098C4}"/>
                </a:ext>
              </a:extLst>
            </p:cNvPr>
            <p:cNvGrpSpPr/>
            <p:nvPr/>
          </p:nvGrpSpPr>
          <p:grpSpPr>
            <a:xfrm>
              <a:off x="575399" y="3071076"/>
              <a:ext cx="3189144" cy="1341246"/>
              <a:chOff x="2870577" y="4558513"/>
              <a:chExt cx="1195577" cy="502820"/>
            </a:xfrm>
          </p:grpSpPr>
          <p:pic>
            <p:nvPicPr>
              <p:cNvPr id="7" name="图片 6">
                <a:extLst>
                  <a:ext uri="{FF2B5EF4-FFF2-40B4-BE49-F238E27FC236}">
                    <a16:creationId xmlns:a16="http://schemas.microsoft.com/office/drawing/2014/main" id="{5FAF0824-9AB3-4E5B-B484-9CEE9551825A}"/>
                  </a:ext>
                </a:extLst>
              </p:cNvPr>
              <p:cNvPicPr/>
              <p:nvPr/>
            </p:nvPicPr>
            <p:blipFill>
              <a:blip r:embed="rId5"/>
              <a:stretch>
                <a:fillRect/>
              </a:stretch>
            </p:blipFill>
            <p:spPr>
              <a:xfrm>
                <a:off x="3481243" y="4558513"/>
                <a:ext cx="584911" cy="463600"/>
              </a:xfrm>
              <a:prstGeom prst="rect">
                <a:avLst/>
              </a:prstGeom>
              <a:effectLst>
                <a:reflection blurRad="6350" stA="52000" endA="300" endPos="35000" dist="127000" dir="5400000" sy="-100000" algn="bl" rotWithShape="0"/>
              </a:effectLst>
            </p:spPr>
          </p:pic>
          <p:pic>
            <p:nvPicPr>
              <p:cNvPr id="8" name="图片 7">
                <a:extLst>
                  <a:ext uri="{FF2B5EF4-FFF2-40B4-BE49-F238E27FC236}">
                    <a16:creationId xmlns:a16="http://schemas.microsoft.com/office/drawing/2014/main" id="{54164F4F-C8FC-4DC6-AB86-C4B15A5D76EC}"/>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l="19212" t="15608" r="20353" b="16515"/>
              <a:stretch/>
            </p:blipFill>
            <p:spPr>
              <a:xfrm>
                <a:off x="2870577" y="4597733"/>
                <a:ext cx="733828" cy="463600"/>
              </a:xfrm>
              <a:prstGeom prst="rect">
                <a:avLst/>
              </a:prstGeom>
              <a:effectLst>
                <a:reflection blurRad="6350" stA="52000" endA="300" endPos="35000" dist="127000" dir="5400000" sy="-100000" algn="bl" rotWithShape="0"/>
              </a:effectLst>
            </p:spPr>
          </p:pic>
        </p:grpSp>
      </p:grpSp>
    </p:spTree>
    <p:extLst>
      <p:ext uri="{BB962C8B-B14F-4D97-AF65-F5344CB8AC3E}">
        <p14:creationId xmlns:p14="http://schemas.microsoft.com/office/powerpoint/2010/main" val="232297907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圆角矩形 12"/>
          <p:cNvSpPr/>
          <p:nvPr/>
        </p:nvSpPr>
        <p:spPr>
          <a:xfrm>
            <a:off x="0" y="1111586"/>
            <a:ext cx="12192000" cy="5746414"/>
          </a:xfrm>
          <a:prstGeom prst="roundRect">
            <a:avLst>
              <a:gd name="adj" fmla="val 19376"/>
            </a:avLst>
          </a:prstGeom>
          <a:solidFill>
            <a:srgbClr val="5B9BD5">
              <a:alpha val="50196"/>
            </a:srgbClr>
          </a:solidFill>
        </p:spPr>
        <p:style>
          <a:lnRef idx="3">
            <a:schemeClr val="lt1"/>
          </a:lnRef>
          <a:fillRef idx="1">
            <a:schemeClr val="accent1"/>
          </a:fillRef>
          <a:effectRef idx="1">
            <a:schemeClr val="accent1"/>
          </a:effectRef>
          <a:fontRef idx="minor">
            <a:schemeClr val="lt1"/>
          </a:fontRef>
        </p:style>
        <p:txBody>
          <a:bodyPr rtlCol="0" anchor="ctr"/>
          <a:lstStyle/>
          <a:p>
            <a:pPr algn="ctr"/>
            <a:endParaRPr lang="zh-CN" altLang="en-US"/>
          </a:p>
        </p:txBody>
      </p:sp>
      <p:sp>
        <p:nvSpPr>
          <p:cNvPr id="99" name="矩形 2">
            <a:extLst>
              <a:ext uri="{FF2B5EF4-FFF2-40B4-BE49-F238E27FC236}">
                <a16:creationId xmlns:a16="http://schemas.microsoft.com/office/drawing/2014/main" id="{84C79BF8-ABA4-4580-B285-D4AFF92179B1}"/>
              </a:ext>
            </a:extLst>
          </p:cNvPr>
          <p:cNvSpPr/>
          <p:nvPr/>
        </p:nvSpPr>
        <p:spPr>
          <a:xfrm>
            <a:off x="815414" y="156355"/>
            <a:ext cx="4811797" cy="584775"/>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3200" b="1" i="0" u="none" strike="noStrike" kern="1200" cap="none" spc="0" normalizeH="0" baseline="0" noProof="0" dirty="0">
                <a:ln>
                  <a:noFill/>
                </a:ln>
                <a:solidFill>
                  <a:prstClr val="black">
                    <a:lumMod val="75000"/>
                    <a:lumOff val="25000"/>
                  </a:prstClr>
                </a:solidFill>
                <a:effectLst/>
                <a:uLnTx/>
                <a:uFillTx/>
                <a:latin typeface="Helvetica Now Text" panose="020B0504030202020204" pitchFamily="34" charset="0"/>
                <a:ea typeface="等线" panose="02010600030101010101" pitchFamily="2" charset="-122"/>
                <a:sym typeface="Helvetica Now Text" panose="020B0504030202020204" pitchFamily="34" charset="0"/>
              </a:rPr>
              <a:t>Easy UI 2.0 </a:t>
            </a:r>
          </a:p>
        </p:txBody>
      </p:sp>
      <p:sp>
        <p:nvSpPr>
          <p:cNvPr id="8" name="文本框 7">
            <a:extLst>
              <a:ext uri="{FF2B5EF4-FFF2-40B4-BE49-F238E27FC236}">
                <a16:creationId xmlns:a16="http://schemas.microsoft.com/office/drawing/2014/main" id="{39921E3A-A0BA-44EA-9B93-E0216354BC1C}"/>
              </a:ext>
            </a:extLst>
          </p:cNvPr>
          <p:cNvSpPr txBox="1"/>
          <p:nvPr/>
        </p:nvSpPr>
        <p:spPr>
          <a:xfrm>
            <a:off x="439868" y="4396577"/>
            <a:ext cx="5515188" cy="1923604"/>
          </a:xfrm>
          <a:prstGeom prst="rect">
            <a:avLst/>
          </a:prstGeom>
          <a:noFill/>
        </p:spPr>
        <p:txBody>
          <a:bodyPr wrap="square" rtlCol="0">
            <a:spAutoFit/>
          </a:bodyPr>
          <a:lstStyle/>
          <a:p>
            <a:pPr algn="ctr"/>
            <a:r>
              <a:rPr lang="en-US" altLang="zh-CN" sz="1400" dirty="0">
                <a:latin typeface="Helvetica Now Text" panose="020B0504030202020204" pitchFamily="34" charset="0"/>
                <a:ea typeface="等线" panose="02010600030101010101" pitchFamily="2" charset="-122"/>
                <a:cs typeface="Arial" panose="020B0604020202020204" pitchFamily="34" charset="0"/>
                <a:sym typeface="Helvetica Now Text" panose="020B0504030202020204" pitchFamily="34" charset="0"/>
              </a:rPr>
              <a:t>Step9: Indoor station extension connection</a:t>
            </a:r>
          </a:p>
          <a:p>
            <a:endParaRPr lang="en-US" altLang="zh-CN" sz="1400" i="1" dirty="0">
              <a:solidFill>
                <a:srgbClr val="FF0000"/>
              </a:solidFill>
              <a:latin typeface="Helvetica Now Text" panose="020B0504030202020204" pitchFamily="34" charset="0"/>
              <a:ea typeface="等线" panose="02010600030101010101" pitchFamily="2" charset="-122"/>
              <a:cs typeface="Arial" panose="020B0604020202020204" pitchFamily="34" charset="0"/>
              <a:sym typeface="Helvetica Now Text" panose="020B0504030202020204" pitchFamily="34" charset="0"/>
            </a:endParaRPr>
          </a:p>
          <a:p>
            <a:r>
              <a:rPr lang="en-US" altLang="zh-CN" sz="1400" i="1" dirty="0">
                <a:solidFill>
                  <a:srgbClr val="FF0000"/>
                </a:solidFill>
                <a:latin typeface="Helvetica Now Text" panose="020B0504030202020204" pitchFamily="34" charset="0"/>
                <a:ea typeface="等线" panose="02010600030101010101" pitchFamily="2" charset="-122"/>
                <a:cs typeface="Arial" panose="020B0604020202020204" pitchFamily="34" charset="0"/>
                <a:sym typeface="Helvetica Now Text" panose="020B0504030202020204" pitchFamily="34" charset="0"/>
              </a:rPr>
              <a:t>Note</a:t>
            </a:r>
            <a:r>
              <a:rPr lang="en-US" altLang="zh-CN" sz="1400" i="1" dirty="0">
                <a:latin typeface="Helvetica Now Text" panose="020B0504030202020204" pitchFamily="34" charset="0"/>
                <a:ea typeface="等线" panose="02010600030101010101" pitchFamily="2" charset="-122"/>
                <a:cs typeface="Arial" panose="020B0604020202020204" pitchFamily="34" charset="0"/>
                <a:sym typeface="Helvetica Now Text" panose="020B0504030202020204" pitchFamily="34" charset="0"/>
              </a:rPr>
              <a:t>:</a:t>
            </a:r>
          </a:p>
          <a:p>
            <a:pPr lvl="0" algn="l"/>
            <a:r>
              <a:rPr lang="en-US" altLang="zh-CN" sz="1100" i="1" kern="100" dirty="0">
                <a:latin typeface="Helvetica Now Text" panose="020B0504030202020204" pitchFamily="34" charset="0"/>
                <a:ea typeface="等线" panose="02010600030101010101" pitchFamily="2" charset="-122"/>
                <a:cs typeface="Times New Roman" panose="02020603050405020304" pitchFamily="18" charset="0"/>
                <a:sym typeface="Helvetica Now Text" panose="020B0504030202020204" pitchFamily="34" charset="0"/>
              </a:rPr>
              <a:t>1.</a:t>
            </a:r>
            <a:r>
              <a:rPr lang="en-US" altLang="zh-CN" sz="1100" i="1" kern="100" dirty="0">
                <a:effectLst/>
                <a:latin typeface="Helvetica Now Text" panose="020B0504030202020204" pitchFamily="34" charset="0"/>
                <a:ea typeface="等线" panose="02010600030101010101" pitchFamily="2" charset="-122"/>
                <a:cs typeface="Times New Roman" panose="02020603050405020304" pitchFamily="18" charset="0"/>
                <a:sym typeface="Helvetica Now Text" panose="020B0504030202020204" pitchFamily="34" charset="0"/>
              </a:rPr>
              <a:t>The selected indoor station will be and numbered as indoor extension 1,2,3… </a:t>
            </a:r>
            <a:endParaRPr lang="zh-CN" altLang="zh-CN" sz="1100" i="1" kern="100" dirty="0">
              <a:effectLst/>
              <a:latin typeface="Helvetica Now Text" panose="020B0504030202020204" pitchFamily="34" charset="0"/>
              <a:ea typeface="等线" panose="02010600030101010101" pitchFamily="2" charset="-122"/>
              <a:cs typeface="Times New Roman" panose="02020603050405020304" pitchFamily="18" charset="0"/>
              <a:sym typeface="Helvetica Now Text" panose="020B0504030202020204" pitchFamily="34" charset="0"/>
            </a:endParaRPr>
          </a:p>
          <a:p>
            <a:pPr lvl="0" algn="l"/>
            <a:r>
              <a:rPr lang="en-US" altLang="zh-CN" sz="1100" i="1" kern="100" dirty="0">
                <a:effectLst/>
                <a:latin typeface="Helvetica Now Text" panose="020B0504030202020204" pitchFamily="34" charset="0"/>
                <a:ea typeface="等线" panose="02010600030101010101" pitchFamily="2" charset="-122"/>
                <a:cs typeface="Times New Roman" panose="02020603050405020304" pitchFamily="18" charset="0"/>
                <a:sym typeface="Helvetica Now Text" panose="020B0504030202020204" pitchFamily="34" charset="0"/>
              </a:rPr>
              <a:t>2. Maximum select 5 indoor extensions at one time</a:t>
            </a:r>
            <a:endParaRPr lang="zh-CN" altLang="zh-CN" sz="1100" i="1" kern="100" dirty="0">
              <a:effectLst/>
              <a:latin typeface="Helvetica Now Text" panose="020B0504030202020204" pitchFamily="34" charset="0"/>
              <a:ea typeface="等线" panose="02010600030101010101" pitchFamily="2" charset="-122"/>
              <a:cs typeface="Times New Roman" panose="02020603050405020304" pitchFamily="18" charset="0"/>
              <a:sym typeface="Helvetica Now Text" panose="020B0504030202020204" pitchFamily="34" charset="0"/>
            </a:endParaRPr>
          </a:p>
          <a:p>
            <a:pPr lvl="0" algn="l"/>
            <a:r>
              <a:rPr lang="en-US" altLang="zh-CN" sz="1100" i="1" kern="100" dirty="0">
                <a:effectLst/>
                <a:latin typeface="Helvetica Now Text" panose="020B0504030202020204" pitchFamily="34" charset="0"/>
                <a:ea typeface="等线" panose="02010600030101010101" pitchFamily="2" charset="-122"/>
                <a:cs typeface="Times New Roman" panose="02020603050405020304" pitchFamily="18" charset="0"/>
                <a:sym typeface="Helvetica Now Text" panose="020B0504030202020204" pitchFamily="34" charset="0"/>
              </a:rPr>
              <a:t>3. If the selected devices are not activated, indoor station will activate them with same activation and registration password, then set the IP address for them in same network segment automatically.</a:t>
            </a:r>
            <a:endParaRPr lang="zh-CN" altLang="zh-CN" sz="1100" i="1" kern="100" dirty="0">
              <a:effectLst/>
              <a:latin typeface="Helvetica Now Text" panose="020B0504030202020204" pitchFamily="34" charset="0"/>
              <a:ea typeface="等线" panose="02010600030101010101" pitchFamily="2" charset="-122"/>
              <a:cs typeface="Times New Roman" panose="02020603050405020304" pitchFamily="18" charset="0"/>
              <a:sym typeface="Helvetica Now Text" panose="020B0504030202020204" pitchFamily="34" charset="0"/>
            </a:endParaRPr>
          </a:p>
          <a:p>
            <a:pPr lvl="0" algn="l"/>
            <a:r>
              <a:rPr lang="en-US" altLang="zh-CN" sz="1100" i="1" kern="100" dirty="0">
                <a:latin typeface="Helvetica Now Text" panose="020B0504030202020204" pitchFamily="34" charset="0"/>
                <a:ea typeface="等线" panose="02010600030101010101" pitchFamily="2" charset="-122"/>
                <a:cs typeface="Times New Roman" panose="02020603050405020304" pitchFamily="18" charset="0"/>
                <a:sym typeface="Helvetica Now Text" panose="020B0504030202020204" pitchFamily="34" charset="0"/>
              </a:rPr>
              <a:t>4. </a:t>
            </a:r>
            <a:r>
              <a:rPr lang="en-US" altLang="zh-CN" sz="1100" i="1" kern="100" dirty="0">
                <a:effectLst/>
                <a:latin typeface="Helvetica Now Text" panose="020B0504030202020204" pitchFamily="34" charset="0"/>
                <a:ea typeface="等线" panose="02010600030101010101" pitchFamily="2" charset="-122"/>
                <a:cs typeface="Times New Roman" panose="02020603050405020304" pitchFamily="18" charset="0"/>
                <a:sym typeface="Helvetica Now Text" panose="020B0504030202020204" pitchFamily="34" charset="0"/>
              </a:rPr>
              <a:t>If the selected devices are activated with different password, the registration will be failed (door station can’t call indoor extension).</a:t>
            </a:r>
            <a:endParaRPr lang="en-US" altLang="zh-CN" sz="1000" i="1" dirty="0">
              <a:latin typeface="Helvetica Now Text" panose="020B0504030202020204" pitchFamily="34" charset="0"/>
              <a:ea typeface="等线" panose="02010600030101010101" pitchFamily="2" charset="-122"/>
              <a:cs typeface="Arial" panose="020B0604020202020204" pitchFamily="34" charset="0"/>
              <a:sym typeface="Helvetica Now Text" panose="020B0504030202020204" pitchFamily="34" charset="0"/>
            </a:endParaRPr>
          </a:p>
        </p:txBody>
      </p:sp>
      <p:grpSp>
        <p:nvGrpSpPr>
          <p:cNvPr id="4" name="组合 3"/>
          <p:cNvGrpSpPr/>
          <p:nvPr/>
        </p:nvGrpSpPr>
        <p:grpSpPr>
          <a:xfrm>
            <a:off x="689473" y="1438443"/>
            <a:ext cx="5015978" cy="2784105"/>
            <a:chOff x="249118" y="1749723"/>
            <a:chExt cx="5015978" cy="2784105"/>
          </a:xfrm>
        </p:grpSpPr>
        <p:pic>
          <p:nvPicPr>
            <p:cNvPr id="3" name="图片 2">
              <a:extLst>
                <a:ext uri="{FF2B5EF4-FFF2-40B4-BE49-F238E27FC236}">
                  <a16:creationId xmlns:a16="http://schemas.microsoft.com/office/drawing/2014/main" id="{16BB9FB6-5A4D-4B61-854D-1D5919512519}"/>
                </a:ext>
              </a:extLst>
            </p:cNvPr>
            <p:cNvPicPr>
              <a:picLocks/>
            </p:cNvPicPr>
            <p:nvPr/>
          </p:nvPicPr>
          <p:blipFill>
            <a:blip r:embed="rId3"/>
            <a:stretch>
              <a:fillRect/>
            </a:stretch>
          </p:blipFill>
          <p:spPr>
            <a:xfrm>
              <a:off x="249118" y="1749723"/>
              <a:ext cx="3609977" cy="2122882"/>
            </a:xfrm>
            <a:prstGeom prst="rect">
              <a:avLst/>
            </a:prstGeom>
            <a:ln>
              <a:noFill/>
            </a:ln>
          </p:spPr>
        </p:pic>
        <p:pic>
          <p:nvPicPr>
            <p:cNvPr id="6" name="图片 5">
              <a:extLst>
                <a:ext uri="{FF2B5EF4-FFF2-40B4-BE49-F238E27FC236}">
                  <a16:creationId xmlns:a16="http://schemas.microsoft.com/office/drawing/2014/main" id="{9BA39A72-BD36-40A7-BFF0-988F578CE2D4}"/>
                </a:ext>
              </a:extLst>
            </p:cNvPr>
            <p:cNvPicPr>
              <a:picLocks/>
            </p:cNvPicPr>
            <p:nvPr/>
          </p:nvPicPr>
          <p:blipFill>
            <a:blip r:embed="rId4"/>
            <a:stretch>
              <a:fillRect/>
            </a:stretch>
          </p:blipFill>
          <p:spPr>
            <a:xfrm>
              <a:off x="1655119" y="2410946"/>
              <a:ext cx="3609977" cy="2122882"/>
            </a:xfrm>
            <a:prstGeom prst="rect">
              <a:avLst/>
            </a:prstGeom>
            <a:ln>
              <a:noFill/>
            </a:ln>
          </p:spPr>
        </p:pic>
      </p:grpSp>
      <p:grpSp>
        <p:nvGrpSpPr>
          <p:cNvPr id="2" name="组合 1"/>
          <p:cNvGrpSpPr/>
          <p:nvPr/>
        </p:nvGrpSpPr>
        <p:grpSpPr>
          <a:xfrm>
            <a:off x="6646676" y="1438443"/>
            <a:ext cx="5079156" cy="2772911"/>
            <a:chOff x="6399245" y="1749723"/>
            <a:chExt cx="5079156" cy="2772911"/>
          </a:xfrm>
        </p:grpSpPr>
        <p:pic>
          <p:nvPicPr>
            <p:cNvPr id="10" name="图片 9">
              <a:extLst>
                <a:ext uri="{FF2B5EF4-FFF2-40B4-BE49-F238E27FC236}">
                  <a16:creationId xmlns:a16="http://schemas.microsoft.com/office/drawing/2014/main" id="{DB2A0F58-4D0D-4038-A78B-DF47804878F7}"/>
                </a:ext>
              </a:extLst>
            </p:cNvPr>
            <p:cNvPicPr>
              <a:picLocks/>
            </p:cNvPicPr>
            <p:nvPr/>
          </p:nvPicPr>
          <p:blipFill>
            <a:blip r:embed="rId5"/>
            <a:stretch>
              <a:fillRect/>
            </a:stretch>
          </p:blipFill>
          <p:spPr>
            <a:xfrm>
              <a:off x="6399245" y="1749723"/>
              <a:ext cx="3609977" cy="2122882"/>
            </a:xfrm>
            <a:prstGeom prst="rect">
              <a:avLst/>
            </a:prstGeom>
            <a:ln>
              <a:noFill/>
            </a:ln>
          </p:spPr>
        </p:pic>
        <p:pic>
          <p:nvPicPr>
            <p:cNvPr id="11" name="图片 10">
              <a:extLst>
                <a:ext uri="{FF2B5EF4-FFF2-40B4-BE49-F238E27FC236}">
                  <a16:creationId xmlns:a16="http://schemas.microsoft.com/office/drawing/2014/main" id="{7D1BD98C-A176-486C-B952-A2264A88F194}"/>
                </a:ext>
              </a:extLst>
            </p:cNvPr>
            <p:cNvPicPr>
              <a:picLocks/>
            </p:cNvPicPr>
            <p:nvPr/>
          </p:nvPicPr>
          <p:blipFill>
            <a:blip r:embed="rId6"/>
            <a:stretch>
              <a:fillRect/>
            </a:stretch>
          </p:blipFill>
          <p:spPr>
            <a:xfrm>
              <a:off x="7868424" y="2399752"/>
              <a:ext cx="3609977" cy="2122882"/>
            </a:xfrm>
            <a:prstGeom prst="rect">
              <a:avLst/>
            </a:prstGeom>
            <a:ln>
              <a:noFill/>
            </a:ln>
          </p:spPr>
        </p:pic>
      </p:grpSp>
      <p:sp>
        <p:nvSpPr>
          <p:cNvPr id="12" name="文本框 11">
            <a:extLst>
              <a:ext uri="{FF2B5EF4-FFF2-40B4-BE49-F238E27FC236}">
                <a16:creationId xmlns:a16="http://schemas.microsoft.com/office/drawing/2014/main" id="{A6CC5B2E-05AF-4E8A-9084-CA3DED2395F3}"/>
              </a:ext>
            </a:extLst>
          </p:cNvPr>
          <p:cNvSpPr txBox="1"/>
          <p:nvPr/>
        </p:nvSpPr>
        <p:spPr>
          <a:xfrm>
            <a:off x="6329576" y="4396577"/>
            <a:ext cx="5772792" cy="2462213"/>
          </a:xfrm>
          <a:prstGeom prst="rect">
            <a:avLst/>
          </a:prstGeom>
          <a:noFill/>
        </p:spPr>
        <p:txBody>
          <a:bodyPr wrap="square" rtlCol="0">
            <a:spAutoFit/>
          </a:bodyPr>
          <a:lstStyle/>
          <a:p>
            <a:pPr algn="ctr"/>
            <a:r>
              <a:rPr lang="en-US" altLang="zh-CN" sz="1400" dirty="0">
                <a:latin typeface="Helvetica Now Text" panose="020B0504030202020204" pitchFamily="34" charset="0"/>
                <a:ea typeface="等线" panose="02010600030101010101" pitchFamily="2" charset="-122"/>
                <a:cs typeface="Arial" panose="020B0604020202020204" pitchFamily="34" charset="0"/>
                <a:sym typeface="Helvetica Now Text" panose="020B0504030202020204" pitchFamily="34" charset="0"/>
              </a:rPr>
              <a:t>The pairing time duration depends on the device quantity you selected in previous steps, it will take about up to 5 mins, please wait patiently until the process show “Configured” , if not, please refer to last part FAQ.</a:t>
            </a:r>
          </a:p>
          <a:p>
            <a:pPr algn="ctr"/>
            <a:endParaRPr lang="en-US" altLang="zh-CN" sz="1400" dirty="0">
              <a:latin typeface="Helvetica Now Text" panose="020B0504030202020204" pitchFamily="34" charset="0"/>
              <a:ea typeface="等线" panose="02010600030101010101" pitchFamily="2" charset="-122"/>
              <a:cs typeface="Arial" panose="020B0604020202020204" pitchFamily="34" charset="0"/>
              <a:sym typeface="Helvetica Now Text" panose="020B0504030202020204" pitchFamily="34" charset="0"/>
            </a:endParaRPr>
          </a:p>
          <a:p>
            <a:r>
              <a:rPr lang="en-US" altLang="zh-CN" sz="1200" i="1" dirty="0">
                <a:solidFill>
                  <a:srgbClr val="FF0000"/>
                </a:solidFill>
                <a:latin typeface="Helvetica Now Text" panose="020B0504030202020204" pitchFamily="34" charset="0"/>
                <a:ea typeface="等线" panose="02010600030101010101" pitchFamily="2" charset="-122"/>
                <a:cs typeface="Arial" panose="020B0604020202020204" pitchFamily="34" charset="0"/>
                <a:sym typeface="Helvetica Now Text" panose="020B0504030202020204" pitchFamily="34" charset="0"/>
              </a:rPr>
              <a:t>Note</a:t>
            </a:r>
            <a:r>
              <a:rPr lang="en-US" altLang="zh-CN" sz="1200" i="1" dirty="0">
                <a:latin typeface="Helvetica Now Text" panose="020B0504030202020204" pitchFamily="34" charset="0"/>
                <a:ea typeface="等线" panose="02010600030101010101" pitchFamily="2" charset="-122"/>
                <a:cs typeface="Arial" panose="020B0604020202020204" pitchFamily="34" charset="0"/>
                <a:sym typeface="Helvetica Now Text" panose="020B0504030202020204" pitchFamily="34" charset="0"/>
              </a:rPr>
              <a:t>: </a:t>
            </a:r>
          </a:p>
          <a:p>
            <a:r>
              <a:rPr lang="en-US" altLang="zh-CN" sz="1200" i="1" dirty="0">
                <a:latin typeface="Helvetica Now Text" panose="020B0504030202020204" pitchFamily="34" charset="0"/>
                <a:ea typeface="等线" panose="02010600030101010101" pitchFamily="2" charset="-122"/>
                <a:cs typeface="Arial" panose="020B0604020202020204" pitchFamily="34" charset="0"/>
                <a:sym typeface="Helvetica Now Text" panose="020B0504030202020204" pitchFamily="34" charset="0"/>
              </a:rPr>
              <a:t>1. Recommend to keep all other out door and indoor station in inactive status before the wizard, or use same activation and registration password.</a:t>
            </a:r>
          </a:p>
          <a:p>
            <a:r>
              <a:rPr lang="en-US" altLang="zh-CN" sz="1200" i="1" dirty="0">
                <a:latin typeface="Helvetica Now Text" panose="020B0504030202020204" pitchFamily="34" charset="0"/>
                <a:ea typeface="等线" panose="02010600030101010101" pitchFamily="2" charset="-122"/>
                <a:cs typeface="Arial" panose="020B0604020202020204" pitchFamily="34" charset="0"/>
                <a:sym typeface="Helvetica Now Text" panose="020B0504030202020204" pitchFamily="34" charset="0"/>
              </a:rPr>
              <a:t>2.If other linked door station and indoor extension are not activated, indoor station will activated them with same activation and registration password.</a:t>
            </a:r>
          </a:p>
          <a:p>
            <a:r>
              <a:rPr lang="en-US" altLang="zh-CN" sz="1200" i="1" dirty="0">
                <a:latin typeface="Helvetica Now Text" panose="020B0504030202020204" pitchFamily="34" charset="0"/>
                <a:ea typeface="等线" panose="02010600030101010101" pitchFamily="2" charset="-122"/>
                <a:cs typeface="Arial" panose="020B0604020202020204" pitchFamily="34" charset="0"/>
                <a:sym typeface="Helvetica Now Text" panose="020B0504030202020204" pitchFamily="34" charset="0"/>
              </a:rPr>
              <a:t>3. Indoor station will set network parameters for </a:t>
            </a:r>
            <a:r>
              <a:rPr lang="en-US" altLang="zh-CN" sz="1200" i="1">
                <a:latin typeface="Helvetica Now Text" panose="020B0504030202020204" pitchFamily="34" charset="0"/>
                <a:ea typeface="等线" panose="02010600030101010101" pitchFamily="2" charset="-122"/>
                <a:cs typeface="Arial" panose="020B0604020202020204" pitchFamily="34" charset="0"/>
                <a:sym typeface="Helvetica Now Text" panose="020B0504030202020204" pitchFamily="34" charset="0"/>
              </a:rPr>
              <a:t>other devices</a:t>
            </a:r>
            <a:endParaRPr lang="en-US" altLang="zh-CN" sz="1200" i="1" dirty="0">
              <a:latin typeface="Helvetica Now Text" panose="020B0504030202020204" pitchFamily="34" charset="0"/>
              <a:ea typeface="等线" panose="02010600030101010101" pitchFamily="2" charset="-122"/>
              <a:cs typeface="Arial" panose="020B0604020202020204" pitchFamily="34" charset="0"/>
              <a:sym typeface="Helvetica Now Text" panose="020B0504030202020204" pitchFamily="34" charset="0"/>
            </a:endParaRPr>
          </a:p>
          <a:p>
            <a:r>
              <a:rPr lang="en-US" altLang="zh-CN" sz="1200" i="1" dirty="0">
                <a:latin typeface="Helvetica Now Text" panose="020B0504030202020204" pitchFamily="34" charset="0"/>
                <a:ea typeface="等线" panose="02010600030101010101" pitchFamily="2" charset="-122"/>
                <a:cs typeface="Arial" panose="020B0604020202020204" pitchFamily="34" charset="0"/>
                <a:sym typeface="Helvetica Now Text" panose="020B0504030202020204" pitchFamily="34" charset="0"/>
              </a:rPr>
              <a:t>4. The time, language will also be synchronized to other devices</a:t>
            </a:r>
          </a:p>
        </p:txBody>
      </p:sp>
      <p:sp>
        <p:nvSpPr>
          <p:cNvPr id="14" name="TextBox 17">
            <a:extLst>
              <a:ext uri="{FF2B5EF4-FFF2-40B4-BE49-F238E27FC236}">
                <a16:creationId xmlns:a16="http://schemas.microsoft.com/office/drawing/2014/main" id="{090DD47F-13AB-400E-A9D7-9D3D756251CD}"/>
              </a:ext>
            </a:extLst>
          </p:cNvPr>
          <p:cNvSpPr txBox="1"/>
          <p:nvPr/>
        </p:nvSpPr>
        <p:spPr>
          <a:xfrm>
            <a:off x="815414" y="640835"/>
            <a:ext cx="4006945" cy="451296"/>
          </a:xfrm>
          <a:prstGeom prst="rect">
            <a:avLst/>
          </a:prstGeom>
          <a:noFill/>
        </p:spPr>
        <p:txBody>
          <a:bodyPr wrap="square" lIns="121875" tIns="60937" rIns="121875" bIns="60937" rtlCol="0">
            <a:spAutoFit/>
          </a:bodyPr>
          <a:lstStyle>
            <a:defPPr>
              <a:defRPr lang="zh-CN"/>
            </a:defPPr>
            <a:lvl1pPr>
              <a:defRPr sz="1400">
                <a:solidFill>
                  <a:srgbClr val="494949"/>
                </a:solidFill>
                <a:latin typeface="Calibri" panose="020F0502020204030204" pitchFamily="34" charset="0"/>
                <a:ea typeface="Open Sans Light" panose="020B0306030504020204" pitchFamily="34" charset="0"/>
                <a:cs typeface="Calibri" panose="020F0502020204030204" pitchFamily="34" charset="0"/>
              </a:defRPr>
            </a:lvl1pPr>
          </a:lstStyle>
          <a:p>
            <a:pPr marL="0" marR="0" lvl="0" indent="0" defTabSz="914400" rtl="0" eaLnBrk="1" fontAlgn="auto" latinLnBrk="0" hangingPunct="1">
              <a:lnSpc>
                <a:spcPct val="100000"/>
              </a:lnSpc>
              <a:spcBef>
                <a:spcPts val="0"/>
              </a:spcBef>
              <a:spcAft>
                <a:spcPts val="0"/>
              </a:spcAft>
              <a:buClrTx/>
              <a:buSzTx/>
              <a:buFontTx/>
              <a:buNone/>
              <a:tabLst/>
              <a:defRPr/>
            </a:pPr>
            <a:r>
              <a:rPr lang="en-US" altLang="zh-CN" sz="2133" dirty="0">
                <a:solidFill>
                  <a:prstClr val="black">
                    <a:lumMod val="75000"/>
                    <a:lumOff val="25000"/>
                  </a:prstClr>
                </a:solidFill>
                <a:latin typeface="Helvetica Now Text" panose="020B0504030202020204" pitchFamily="34" charset="0"/>
                <a:ea typeface="等线" panose="02010600030101010101" pitchFamily="2" charset="-122"/>
                <a:sym typeface="Helvetica Now Text" panose="020B0504030202020204" pitchFamily="34" charset="0"/>
              </a:rPr>
              <a:t>Easy Wizard-Interface Show</a:t>
            </a:r>
            <a:endParaRPr kumimoji="0" lang="en-US" altLang="zh-CN" sz="2133" b="0" i="0" u="none" strike="noStrike" kern="1200" cap="none" spc="0" normalizeH="0" baseline="0" noProof="0" dirty="0">
              <a:ln>
                <a:noFill/>
              </a:ln>
              <a:solidFill>
                <a:srgbClr val="FF0000"/>
              </a:solidFill>
              <a:effectLst/>
              <a:uLnTx/>
              <a:uFillTx/>
              <a:latin typeface="Helvetica Now Text" panose="020B0504030202020204" pitchFamily="34" charset="0"/>
              <a:ea typeface="等线" panose="02010600030101010101" pitchFamily="2" charset="-122"/>
              <a:sym typeface="Helvetica Now Text" panose="020B0504030202020204" pitchFamily="34" charset="0"/>
            </a:endParaRPr>
          </a:p>
        </p:txBody>
      </p:sp>
      <p:cxnSp>
        <p:nvCxnSpPr>
          <p:cNvPr id="15" name="直接连接符 14"/>
          <p:cNvCxnSpPr/>
          <p:nvPr/>
        </p:nvCxnSpPr>
        <p:spPr>
          <a:xfrm flipH="1" flipV="1">
            <a:off x="6079971" y="1406065"/>
            <a:ext cx="32058" cy="5003799"/>
          </a:xfrm>
          <a:prstGeom prst="line">
            <a:avLst/>
          </a:prstGeom>
          <a:noFill/>
          <a:ln w="28575" cap="flat" cmpd="sng" algn="ctr">
            <a:solidFill>
              <a:sysClr val="windowText" lastClr="000000"/>
            </a:solidFill>
            <a:prstDash val="dash"/>
            <a:miter lim="800000"/>
          </a:ln>
          <a:effectLst/>
        </p:spPr>
      </p:cxnSp>
    </p:spTree>
    <p:extLst>
      <p:ext uri="{BB962C8B-B14F-4D97-AF65-F5344CB8AC3E}">
        <p14:creationId xmlns:p14="http://schemas.microsoft.com/office/powerpoint/2010/main" val="377490896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444649" y="3223034"/>
            <a:ext cx="3993401" cy="92333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it-IT" altLang="zh-CN" sz="5400" b="1" i="0" u="none" strike="noStrike" kern="1200" cap="none" spc="0" normalizeH="0" baseline="0" noProof="0" dirty="0">
                <a:ln>
                  <a:noFill/>
                </a:ln>
                <a:solidFill>
                  <a:prstClr val="white"/>
                </a:solidFill>
                <a:effectLst/>
                <a:uLnTx/>
                <a:uFillTx/>
                <a:latin typeface="Helvetica Now Text" panose="020B0504030202020204" pitchFamily="34" charset="0"/>
                <a:ea typeface="等线" panose="02010600030101010101" pitchFamily="2" charset="-122"/>
                <a:cs typeface="Arial" panose="020B0604020202020204" pitchFamily="34" charset="0"/>
                <a:sym typeface="Helvetica Now Text" panose="020B0504030202020204" pitchFamily="34" charset="0"/>
              </a:rPr>
              <a:t>CONTENT</a:t>
            </a:r>
            <a:r>
              <a:rPr kumimoji="0" lang="en-US" altLang="zh-CN" sz="5400" b="1" i="0" u="none" strike="noStrike" kern="1200" cap="none" spc="0" normalizeH="0" baseline="0" noProof="0" dirty="0">
                <a:ln>
                  <a:noFill/>
                </a:ln>
                <a:solidFill>
                  <a:prstClr val="white"/>
                </a:solidFill>
                <a:effectLst/>
                <a:uLnTx/>
                <a:uFillTx/>
                <a:latin typeface="Helvetica Now Text" panose="020B0504030202020204" pitchFamily="34" charset="0"/>
                <a:ea typeface="等线" panose="02010600030101010101" pitchFamily="2" charset="-122"/>
                <a:cs typeface="Arial" panose="020B0604020202020204" pitchFamily="34" charset="0"/>
                <a:sym typeface="Helvetica Now Text" panose="020B0504030202020204" pitchFamily="34" charset="0"/>
              </a:rPr>
              <a:t>S</a:t>
            </a:r>
            <a:endParaRPr kumimoji="0" lang="it-IT" altLang="zh-CN" sz="5400" b="1" i="0" u="none" strike="noStrike" kern="1200" cap="none" spc="0" normalizeH="0" baseline="0" noProof="0" dirty="0">
              <a:ln>
                <a:noFill/>
              </a:ln>
              <a:solidFill>
                <a:prstClr val="white"/>
              </a:solidFill>
              <a:effectLst/>
              <a:uLnTx/>
              <a:uFillTx/>
              <a:latin typeface="Helvetica Now Text" panose="020B0504030202020204" pitchFamily="34" charset="0"/>
              <a:ea typeface="等线" panose="02010600030101010101" pitchFamily="2" charset="-122"/>
              <a:cs typeface="Arial" panose="020B0604020202020204" pitchFamily="34" charset="0"/>
              <a:sym typeface="Helvetica Now Text" panose="020B0504030202020204" pitchFamily="34" charset="0"/>
            </a:endParaRPr>
          </a:p>
        </p:txBody>
      </p:sp>
      <p:sp>
        <p:nvSpPr>
          <p:cNvPr id="3" name="等腰三角形 2"/>
          <p:cNvSpPr/>
          <p:nvPr/>
        </p:nvSpPr>
        <p:spPr>
          <a:xfrm rot="10800000" flipH="1" flipV="1">
            <a:off x="3068243" y="5040888"/>
            <a:ext cx="2132037" cy="1817112"/>
          </a:xfrm>
          <a:prstGeom prst="triangle">
            <a:avLst>
              <a:gd name="adj" fmla="val 59996"/>
            </a:avLst>
          </a:prstGeom>
          <a:solidFill>
            <a:srgbClr val="D3262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Helvetica Now Text" panose="020B0504030202020204" pitchFamily="34" charset="0"/>
              <a:ea typeface="等线" panose="02010600030101010101" pitchFamily="2" charset="-122"/>
              <a:sym typeface="Helvetica Now Text" panose="020B0504030202020204" pitchFamily="34" charset="0"/>
            </a:endParaRPr>
          </a:p>
        </p:txBody>
      </p:sp>
      <p:sp>
        <p:nvSpPr>
          <p:cNvPr id="6" name="TextBox 4">
            <a:extLst>
              <a:ext uri="{FF2B5EF4-FFF2-40B4-BE49-F238E27FC236}">
                <a16:creationId xmlns:a16="http://schemas.microsoft.com/office/drawing/2014/main" id="{C69F8401-FBCD-4CBC-A31F-CAC4C03C6749}"/>
              </a:ext>
            </a:extLst>
          </p:cNvPr>
          <p:cNvSpPr txBox="1"/>
          <p:nvPr/>
        </p:nvSpPr>
        <p:spPr>
          <a:xfrm>
            <a:off x="5343289" y="1997839"/>
            <a:ext cx="6848711" cy="2862322"/>
          </a:xfrm>
          <a:prstGeom prst="rect">
            <a:avLst/>
          </a:prstGeom>
          <a:noFill/>
        </p:spPr>
        <p:txBody>
          <a:bodyPr wrap="square" rtlCol="0">
            <a:spAutoFit/>
          </a:bodyPr>
          <a:lstStyle/>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v"/>
              <a:tabLst/>
              <a:defRPr/>
            </a:pPr>
            <a:r>
              <a:rPr lang="en-US" altLang="zh-CN" sz="3600" b="1" dirty="0">
                <a:solidFill>
                  <a:srgbClr val="29323B"/>
                </a:solidFill>
                <a:latin typeface="Helvetica Now Text" panose="020B0504030202020204" pitchFamily="34" charset="0"/>
                <a:ea typeface="等线" panose="02010600030101010101" pitchFamily="2" charset="-122"/>
                <a:cs typeface="Arial" panose="020B0604020202020204" pitchFamily="34" charset="0"/>
                <a:sym typeface="Helvetica Now Text" panose="020B0504030202020204" pitchFamily="34" charset="0"/>
              </a:rPr>
              <a:t>Easy Wizard</a:t>
            </a:r>
          </a:p>
          <a:p>
            <a:pPr lvl="1">
              <a:defRPr/>
            </a:pPr>
            <a:r>
              <a:rPr kumimoji="0" lang="en-US" altLang="zh-CN" sz="3600" b="1" i="0" u="none" strike="noStrike" kern="1200" cap="none" spc="0" normalizeH="0" baseline="0" noProof="0" dirty="0">
                <a:ln>
                  <a:noFill/>
                </a:ln>
                <a:solidFill>
                  <a:srgbClr val="29323B"/>
                </a:solidFill>
                <a:effectLst/>
                <a:uLnTx/>
                <a:uFillTx/>
                <a:latin typeface="Helvetica Now Text" panose="020B0504030202020204" pitchFamily="34" charset="0"/>
                <a:ea typeface="等线" panose="02010600030101010101" pitchFamily="2" charset="-122"/>
                <a:cs typeface="Arial" panose="020B0604020202020204" pitchFamily="34" charset="0"/>
                <a:sym typeface="Helvetica Now Text" panose="020B0504030202020204" pitchFamily="34" charset="0"/>
              </a:rPr>
              <a:t> </a:t>
            </a: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v"/>
              <a:tabLst/>
              <a:defRPr/>
            </a:pPr>
            <a:r>
              <a:rPr kumimoji="0" lang="en-US" altLang="zh-CN" sz="3600" b="1" i="0" u="none" strike="noStrike" kern="1200" cap="none" spc="0" normalizeH="0" baseline="0" noProof="0" dirty="0">
                <a:ln>
                  <a:noFill/>
                </a:ln>
                <a:solidFill>
                  <a:srgbClr val="FF0000"/>
                </a:solidFill>
                <a:effectLst/>
                <a:uLnTx/>
                <a:uFillTx/>
                <a:latin typeface="Helvetica Now Text" panose="020B0504030202020204" pitchFamily="34" charset="0"/>
                <a:ea typeface="等线" panose="02010600030101010101" pitchFamily="2" charset="-122"/>
                <a:cs typeface="Arial" panose="020B0604020202020204" pitchFamily="34" charset="0"/>
                <a:sym typeface="Helvetica Now Text" panose="020B0504030202020204" pitchFamily="34" charset="0"/>
              </a:rPr>
              <a:t>On-device configuration</a:t>
            </a:r>
          </a:p>
          <a:p>
            <a:pPr marR="0" lvl="0" algn="l" defTabSz="914400" rtl="0" eaLnBrk="1" fontAlgn="auto" latinLnBrk="0" hangingPunct="1">
              <a:lnSpc>
                <a:spcPct val="100000"/>
              </a:lnSpc>
              <a:spcBef>
                <a:spcPts val="0"/>
              </a:spcBef>
              <a:spcAft>
                <a:spcPts val="0"/>
              </a:spcAft>
              <a:buClrTx/>
              <a:buSzTx/>
              <a:tabLst/>
              <a:defRPr/>
            </a:pPr>
            <a:endParaRPr kumimoji="0" lang="en-US" altLang="zh-CN" sz="3600" b="1" i="0" u="none" strike="noStrike" kern="1200" cap="none" spc="0" normalizeH="0" baseline="0" noProof="0" dirty="0">
              <a:ln>
                <a:noFill/>
              </a:ln>
              <a:solidFill>
                <a:srgbClr val="29323B"/>
              </a:solidFill>
              <a:effectLst/>
              <a:uLnTx/>
              <a:uFillTx/>
              <a:latin typeface="Helvetica Now Text" panose="020B0504030202020204" pitchFamily="34" charset="0"/>
              <a:ea typeface="等线" panose="02010600030101010101" pitchFamily="2" charset="-122"/>
              <a:cs typeface="Arial" panose="020B0604020202020204" pitchFamily="34" charset="0"/>
              <a:sym typeface="Helvetica Now Text" panose="020B0504030202020204" pitchFamily="34" charset="0"/>
            </a:endParaRP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v"/>
              <a:tabLst/>
              <a:defRPr/>
            </a:pPr>
            <a:r>
              <a:rPr kumimoji="0" lang="en-US" altLang="zh-CN" sz="3600" b="1" i="0" u="none" strike="noStrike" kern="1200" cap="none" spc="0" normalizeH="0" baseline="0" noProof="0" dirty="0">
                <a:ln>
                  <a:noFill/>
                </a:ln>
                <a:solidFill>
                  <a:srgbClr val="29323B"/>
                </a:solidFill>
                <a:effectLst/>
                <a:uLnTx/>
                <a:uFillTx/>
                <a:latin typeface="Helvetica Now Text" panose="020B0504030202020204" pitchFamily="34" charset="0"/>
                <a:ea typeface="等线" panose="02010600030101010101" pitchFamily="2" charset="-122"/>
                <a:cs typeface="Arial" panose="020B0604020202020204" pitchFamily="34" charset="0"/>
                <a:sym typeface="Helvetica Now Text" panose="020B0504030202020204" pitchFamily="34" charset="0"/>
              </a:rPr>
              <a:t>FAQ</a:t>
            </a:r>
          </a:p>
        </p:txBody>
      </p:sp>
    </p:spTree>
    <p:extLst>
      <p:ext uri="{BB962C8B-B14F-4D97-AF65-F5344CB8AC3E}">
        <p14:creationId xmlns:p14="http://schemas.microsoft.com/office/powerpoint/2010/main" val="225726734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íṣḷiďé">
            <a:extLst>
              <a:ext uri="{FF2B5EF4-FFF2-40B4-BE49-F238E27FC236}">
                <a16:creationId xmlns:a16="http://schemas.microsoft.com/office/drawing/2014/main" id="{C61BF0FB-895E-470F-86F6-F60FF56F363E}"/>
              </a:ext>
            </a:extLst>
          </p:cNvPr>
          <p:cNvSpPr/>
          <p:nvPr/>
        </p:nvSpPr>
        <p:spPr>
          <a:xfrm>
            <a:off x="0" y="4026762"/>
            <a:ext cx="12192000" cy="2831238"/>
          </a:xfrm>
          <a:prstGeom prst="rect">
            <a:avLst/>
          </a:prstGeom>
          <a:solidFill>
            <a:schemeClr val="accent3">
              <a:lumMod val="50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rtlCol="0" anchor="ctr">
            <a:norm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Helvetica Now Text" panose="020F0502020204030204"/>
              <a:ea typeface="等线"/>
              <a:cs typeface="+mn-cs"/>
            </a:endParaRPr>
          </a:p>
        </p:txBody>
      </p:sp>
      <p:pic>
        <p:nvPicPr>
          <p:cNvPr id="3" name="图片 2"/>
          <p:cNvPicPr>
            <a:picLocks/>
          </p:cNvPicPr>
          <p:nvPr/>
        </p:nvPicPr>
        <p:blipFill>
          <a:blip r:embed="rId5" cstate="print">
            <a:extLst>
              <a:ext uri="{28A0092B-C50C-407E-A947-70E740481C1C}">
                <a14:useLocalDpi xmlns:a14="http://schemas.microsoft.com/office/drawing/2010/main" val="0"/>
              </a:ext>
            </a:extLst>
          </a:blip>
          <a:stretch>
            <a:fillRect/>
          </a:stretch>
        </p:blipFill>
        <p:spPr>
          <a:xfrm>
            <a:off x="2307015" y="4293441"/>
            <a:ext cx="3761127" cy="2203784"/>
          </a:xfrm>
          <a:prstGeom prst="rect">
            <a:avLst/>
          </a:prstGeom>
        </p:spPr>
      </p:pic>
      <p:sp>
        <p:nvSpPr>
          <p:cNvPr id="5" name="íṧḻiḑè">
            <a:extLst>
              <a:ext uri="{FF2B5EF4-FFF2-40B4-BE49-F238E27FC236}">
                <a16:creationId xmlns:a16="http://schemas.microsoft.com/office/drawing/2014/main" id="{AA071254-F325-415E-AB6F-CDA1725DC0FC}"/>
              </a:ext>
            </a:extLst>
          </p:cNvPr>
          <p:cNvSpPr/>
          <p:nvPr/>
        </p:nvSpPr>
        <p:spPr bwMode="auto">
          <a:xfrm>
            <a:off x="4909101" y="1433193"/>
            <a:ext cx="1988509" cy="1988511"/>
          </a:xfrm>
          <a:custGeom>
            <a:avLst/>
            <a:gdLst>
              <a:gd name="T0" fmla="*/ 3335 w 6672"/>
              <a:gd name="T1" fmla="*/ 0 h 6672"/>
              <a:gd name="T2" fmla="*/ 3335 w 6672"/>
              <a:gd name="T3" fmla="*/ 0 h 6672"/>
              <a:gd name="T4" fmla="*/ 0 w 6672"/>
              <a:gd name="T5" fmla="*/ 3336 h 6672"/>
              <a:gd name="T6" fmla="*/ 3335 w 6672"/>
              <a:gd name="T7" fmla="*/ 6671 h 6672"/>
              <a:gd name="T8" fmla="*/ 6671 w 6672"/>
              <a:gd name="T9" fmla="*/ 3336 h 6672"/>
              <a:gd name="T10" fmla="*/ 3335 w 6672"/>
              <a:gd name="T11" fmla="*/ 0 h 6672"/>
            </a:gdLst>
            <a:ahLst/>
            <a:cxnLst>
              <a:cxn ang="0">
                <a:pos x="T0" y="T1"/>
              </a:cxn>
              <a:cxn ang="0">
                <a:pos x="T2" y="T3"/>
              </a:cxn>
              <a:cxn ang="0">
                <a:pos x="T4" y="T5"/>
              </a:cxn>
              <a:cxn ang="0">
                <a:pos x="T6" y="T7"/>
              </a:cxn>
              <a:cxn ang="0">
                <a:pos x="T8" y="T9"/>
              </a:cxn>
              <a:cxn ang="0">
                <a:pos x="T10" y="T11"/>
              </a:cxn>
            </a:cxnLst>
            <a:rect l="0" t="0" r="r" b="b"/>
            <a:pathLst>
              <a:path w="6672" h="6672">
                <a:moveTo>
                  <a:pt x="3335" y="0"/>
                </a:moveTo>
                <a:lnTo>
                  <a:pt x="3335" y="0"/>
                </a:lnTo>
                <a:cubicBezTo>
                  <a:pt x="1489" y="0"/>
                  <a:pt x="0" y="1509"/>
                  <a:pt x="0" y="3336"/>
                </a:cubicBezTo>
                <a:cubicBezTo>
                  <a:pt x="0" y="5182"/>
                  <a:pt x="1489" y="6671"/>
                  <a:pt x="3335" y="6671"/>
                </a:cubicBezTo>
                <a:cubicBezTo>
                  <a:pt x="5162" y="6671"/>
                  <a:pt x="6671" y="5182"/>
                  <a:pt x="6671" y="3336"/>
                </a:cubicBezTo>
                <a:cubicBezTo>
                  <a:pt x="6671" y="1509"/>
                  <a:pt x="5162" y="0"/>
                  <a:pt x="3335" y="0"/>
                </a:cubicBezTo>
              </a:path>
            </a:pathLst>
          </a:custGeom>
          <a:noFill/>
          <a:ln>
            <a:noFill/>
          </a:ln>
          <a:effectLst/>
          <a:extLst>
            <a:ext uri="{91240B29-F687-4f45-9708-019B960494DF}">
              <a14:hiddenLine xmlns="" xmlns:lc="http://schemas.openxmlformats.org/drawingml/2006/lockedCanvas" xmlns:a14="http://schemas.microsoft.com/office/drawing/2010/main" xmlns:p14="http://schemas.microsoft.com/office/powerpoint/2010/main" xmlns:a16="http://schemas.microsoft.com/office/drawing/2014/main" w="9525" cap="flat">
                <a:solidFill>
                  <a:srgbClr val="808080"/>
                </a:solidFill>
                <a:bevel/>
                <a:headEnd/>
                <a:tailEnd/>
              </a14:hiddenLine>
            </a:ext>
            <a:ext uri="{AF507438-7753-43e0-B8FC-AC1667EBCBE1}">
              <a14:hiddenEffects xmlns="" xmlns:lc="http://schemas.openxmlformats.org/drawingml/2006/lockedCanvas" xmlns:a14="http://schemas.microsoft.com/office/drawing/2010/main" xmlns:p14="http://schemas.microsoft.com/office/powerpoint/2010/main" xmlns:a16="http://schemas.microsoft.com/office/drawing/2014/main">
                <a:effectLst>
                  <a:outerShdw blurRad="63500" dist="38099" dir="2700000" algn="ctr" rotWithShape="0">
                    <a:srgbClr val="000000">
                      <a:alpha val="74998"/>
                    </a:srgbClr>
                  </a:outerShdw>
                </a:effectLst>
              </a14:hiddenEffects>
            </a:ext>
          </a:extLst>
        </p:spPr>
        <p:txBody>
          <a:bodyPr wrap="square" lIns="91440" tIns="45720" rIns="91440" bIns="45720" anchor="ctr">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a:ln>
                <a:noFill/>
              </a:ln>
              <a:solidFill>
                <a:srgbClr val="FFFFFF">
                  <a:lumMod val="85000"/>
                </a:srgbClr>
              </a:solidFill>
              <a:effectLst/>
              <a:uLnTx/>
              <a:uFillTx/>
              <a:latin typeface="Helvetica Now Text" panose="020F0502020204030204"/>
              <a:ea typeface="等线"/>
              <a:cs typeface="+mn-cs"/>
            </a:endParaRPr>
          </a:p>
        </p:txBody>
      </p:sp>
      <p:sp>
        <p:nvSpPr>
          <p:cNvPr id="6" name="íṡļîḋè">
            <a:extLst>
              <a:ext uri="{FF2B5EF4-FFF2-40B4-BE49-F238E27FC236}">
                <a16:creationId xmlns:a16="http://schemas.microsoft.com/office/drawing/2014/main" id="{F72A363F-34C2-42DC-93F1-1CB466AB3C91}"/>
              </a:ext>
            </a:extLst>
          </p:cNvPr>
          <p:cNvSpPr/>
          <p:nvPr/>
        </p:nvSpPr>
        <p:spPr bwMode="auto">
          <a:xfrm rot="19110455">
            <a:off x="5328669" y="1289819"/>
            <a:ext cx="2124897" cy="3598211"/>
          </a:xfrm>
          <a:custGeom>
            <a:avLst/>
            <a:gdLst>
              <a:gd name="connsiteX0" fmla="*/ 1065132 w 2124897"/>
              <a:gd name="connsiteY0" fmla="*/ 153800 h 3598211"/>
              <a:gd name="connsiteX1" fmla="*/ 159784 w 2124897"/>
              <a:gd name="connsiteY1" fmla="*/ 1059312 h 3598211"/>
              <a:gd name="connsiteX2" fmla="*/ 1065132 w 2124897"/>
              <a:gd name="connsiteY2" fmla="*/ 1964527 h 3598211"/>
              <a:gd name="connsiteX3" fmla="*/ 1964814 w 2124897"/>
              <a:gd name="connsiteY3" fmla="*/ 1059312 h 3598211"/>
              <a:gd name="connsiteX4" fmla="*/ 1065132 w 2124897"/>
              <a:gd name="connsiteY4" fmla="*/ 153800 h 3598211"/>
              <a:gd name="connsiteX5" fmla="*/ 1065132 w 2124897"/>
              <a:gd name="connsiteY5" fmla="*/ 0 h 3598211"/>
              <a:gd name="connsiteX6" fmla="*/ 2124897 w 2124897"/>
              <a:gd name="connsiteY6" fmla="*/ 1059312 h 3598211"/>
              <a:gd name="connsiteX7" fmla="*/ 1278851 w 2124897"/>
              <a:gd name="connsiteY7" fmla="*/ 2096845 h 3598211"/>
              <a:gd name="connsiteX8" fmla="*/ 1207530 w 2124897"/>
              <a:gd name="connsiteY8" fmla="*/ 2104014 h 3598211"/>
              <a:gd name="connsiteX9" fmla="*/ 1207530 w 2124897"/>
              <a:gd name="connsiteY9" fmla="*/ 2307882 h 3598211"/>
              <a:gd name="connsiteX10" fmla="*/ 1361300 w 2124897"/>
              <a:gd name="connsiteY10" fmla="*/ 2307882 h 3598211"/>
              <a:gd name="connsiteX11" fmla="*/ 1361300 w 2124897"/>
              <a:gd name="connsiteY11" fmla="*/ 3598211 h 3598211"/>
              <a:gd name="connsiteX12" fmla="*/ 763598 w 2124897"/>
              <a:gd name="connsiteY12" fmla="*/ 3598211 h 3598211"/>
              <a:gd name="connsiteX13" fmla="*/ 763598 w 2124897"/>
              <a:gd name="connsiteY13" fmla="*/ 2307882 h 3598211"/>
              <a:gd name="connsiteX14" fmla="*/ 912113 w 2124897"/>
              <a:gd name="connsiteY14" fmla="*/ 2307882 h 3598211"/>
              <a:gd name="connsiteX15" fmla="*/ 912113 w 2124897"/>
              <a:gd name="connsiteY15" fmla="*/ 2102969 h 3598211"/>
              <a:gd name="connsiteX16" fmla="*/ 851097 w 2124897"/>
              <a:gd name="connsiteY16" fmla="*/ 2096845 h 3598211"/>
              <a:gd name="connsiteX17" fmla="*/ 0 w 2124897"/>
              <a:gd name="connsiteY17" fmla="*/ 1059312 h 3598211"/>
              <a:gd name="connsiteX18" fmla="*/ 1065132 w 2124897"/>
              <a:gd name="connsiteY18" fmla="*/ 0 h 35982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124897" h="3598211">
                <a:moveTo>
                  <a:pt x="1065132" y="153800"/>
                </a:moveTo>
                <a:cubicBezTo>
                  <a:pt x="567891" y="153800"/>
                  <a:pt x="159784" y="562145"/>
                  <a:pt x="159784" y="1059312"/>
                </a:cubicBezTo>
                <a:cubicBezTo>
                  <a:pt x="159784" y="1556480"/>
                  <a:pt x="567891" y="1964527"/>
                  <a:pt x="1065132" y="1964527"/>
                </a:cubicBezTo>
                <a:cubicBezTo>
                  <a:pt x="1562372" y="1964527"/>
                  <a:pt x="1964814" y="1556480"/>
                  <a:pt x="1964814" y="1059312"/>
                </a:cubicBezTo>
                <a:cubicBezTo>
                  <a:pt x="1964814" y="562145"/>
                  <a:pt x="1562372" y="153800"/>
                  <a:pt x="1065132" y="153800"/>
                </a:cubicBezTo>
                <a:close/>
                <a:moveTo>
                  <a:pt x="1065132" y="0"/>
                </a:moveTo>
                <a:cubicBezTo>
                  <a:pt x="1650909" y="0"/>
                  <a:pt x="2124897" y="473322"/>
                  <a:pt x="2124897" y="1059312"/>
                </a:cubicBezTo>
                <a:cubicBezTo>
                  <a:pt x="2124897" y="1571793"/>
                  <a:pt x="1762000" y="1998240"/>
                  <a:pt x="1278851" y="2096845"/>
                </a:cubicBezTo>
                <a:lnTo>
                  <a:pt x="1207530" y="2104014"/>
                </a:lnTo>
                <a:lnTo>
                  <a:pt x="1207530" y="2307882"/>
                </a:lnTo>
                <a:lnTo>
                  <a:pt x="1361300" y="2307882"/>
                </a:lnTo>
                <a:lnTo>
                  <a:pt x="1361300" y="3598211"/>
                </a:lnTo>
                <a:lnTo>
                  <a:pt x="763598" y="3598211"/>
                </a:lnTo>
                <a:lnTo>
                  <a:pt x="763598" y="2307882"/>
                </a:lnTo>
                <a:lnTo>
                  <a:pt x="912113" y="2307882"/>
                </a:lnTo>
                <a:lnTo>
                  <a:pt x="912113" y="2102969"/>
                </a:lnTo>
                <a:lnTo>
                  <a:pt x="851097" y="2096845"/>
                </a:lnTo>
                <a:cubicBezTo>
                  <a:pt x="366777" y="1998240"/>
                  <a:pt x="0" y="1571793"/>
                  <a:pt x="0" y="1059312"/>
                </a:cubicBezTo>
                <a:cubicBezTo>
                  <a:pt x="0" y="473322"/>
                  <a:pt x="479056" y="0"/>
                  <a:pt x="1065132" y="0"/>
                </a:cubicBezTo>
                <a:close/>
              </a:path>
            </a:pathLst>
          </a:custGeom>
          <a:solidFill>
            <a:schemeClr val="bg1">
              <a:lumMod val="85000"/>
            </a:schemeClr>
          </a:solidFill>
          <a:ln w="28575">
            <a:noFill/>
          </a:ln>
          <a:effectLst/>
          <a:extLst>
            <a:ext uri="{91240B29-F687-4f45-9708-019B960494DF}">
              <a14:hiddenLine xmlns="" xmlns:lc="http://schemas.openxmlformats.org/drawingml/2006/lockedCanvas" xmlns:a14="http://schemas.microsoft.com/office/drawing/2010/main" xmlns:p14="http://schemas.microsoft.com/office/powerpoint/2010/main" xmlns:a16="http://schemas.microsoft.com/office/drawing/2014/main" w="9525" cap="flat">
                <a:solidFill>
                  <a:srgbClr val="808080"/>
                </a:solidFill>
                <a:bevel/>
                <a:headEnd/>
                <a:tailEnd/>
              </a14:hiddenLine>
            </a:ext>
            <a:ext uri="{AF507438-7753-43e0-B8FC-AC1667EBCBE1}">
              <a14:hiddenEffects xmlns="" xmlns:lc="http://schemas.openxmlformats.org/drawingml/2006/lockedCanvas" xmlns:a14="http://schemas.microsoft.com/office/drawing/2010/main" xmlns:p14="http://schemas.microsoft.com/office/powerpoint/2010/main" xmlns:a16="http://schemas.microsoft.com/office/drawing/2014/main">
                <a:effectLst>
                  <a:outerShdw blurRad="63500" dist="38099" dir="2700000" algn="ctr" rotWithShape="0">
                    <a:srgbClr val="000000">
                      <a:alpha val="74998"/>
                    </a:srgbClr>
                  </a:outerShdw>
                </a:effectLst>
              </a14:hiddenEffects>
            </a:ext>
          </a:extLst>
        </p:spPr>
        <p:txBody>
          <a:bodyPr wrap="square" lIns="91440" tIns="45720" rIns="91440" bIns="45720" anchor="ctr">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a:ln>
                <a:noFill/>
              </a:ln>
              <a:solidFill>
                <a:srgbClr val="FFFFFF">
                  <a:lumMod val="85000"/>
                </a:srgbClr>
              </a:solidFill>
              <a:effectLst/>
              <a:uLnTx/>
              <a:uFillTx/>
              <a:latin typeface="Helvetica Now Text" panose="020F0502020204030204"/>
              <a:ea typeface="等线"/>
              <a:cs typeface="+mn-cs"/>
            </a:endParaRPr>
          </a:p>
        </p:txBody>
      </p:sp>
      <p:grpSp>
        <p:nvGrpSpPr>
          <p:cNvPr id="7" name="íśļíḑe">
            <a:extLst>
              <a:ext uri="{FF2B5EF4-FFF2-40B4-BE49-F238E27FC236}">
                <a16:creationId xmlns:a16="http://schemas.microsoft.com/office/drawing/2014/main" id="{851EBAAC-AAB8-436A-B81B-8B3021BDEEC8}"/>
              </a:ext>
            </a:extLst>
          </p:cNvPr>
          <p:cNvGrpSpPr/>
          <p:nvPr/>
        </p:nvGrpSpPr>
        <p:grpSpPr>
          <a:xfrm>
            <a:off x="-75910" y="2489136"/>
            <a:ext cx="1559653" cy="571498"/>
            <a:chOff x="30814" y="3225579"/>
            <a:chExt cx="1559653" cy="571498"/>
          </a:xfrm>
        </p:grpSpPr>
        <p:sp>
          <p:nvSpPr>
            <p:cNvPr id="45" name="í$1îdé">
              <a:extLst>
                <a:ext uri="{FF2B5EF4-FFF2-40B4-BE49-F238E27FC236}">
                  <a16:creationId xmlns:a16="http://schemas.microsoft.com/office/drawing/2014/main" id="{2FEFAA18-A0CA-43F0-ABF8-19B2EE66F7C0}"/>
                </a:ext>
              </a:extLst>
            </p:cNvPr>
            <p:cNvSpPr/>
            <p:nvPr/>
          </p:nvSpPr>
          <p:spPr>
            <a:xfrm>
              <a:off x="685635" y="3225579"/>
              <a:ext cx="200897" cy="200897"/>
            </a:xfrm>
            <a:prstGeom prst="ellipse">
              <a:avLst/>
            </a:prstGeom>
            <a:solidFill>
              <a:schemeClr val="tx1">
                <a:lumMod val="50000"/>
                <a:lumOff val="50000"/>
              </a:schemeClr>
            </a:solidFill>
            <a:ln w="28575">
              <a:solidFill>
                <a:schemeClr val="bg1"/>
              </a:solidFill>
            </a:ln>
            <a:effectLst/>
          </p:spPr>
          <p:style>
            <a:lnRef idx="1">
              <a:schemeClr val="accent1"/>
            </a:lnRef>
            <a:fillRef idx="3">
              <a:schemeClr val="accent1"/>
            </a:fillRef>
            <a:effectRef idx="2">
              <a:schemeClr val="accent1"/>
            </a:effectRef>
            <a:fontRef idx="minor">
              <a:schemeClr val="lt1"/>
            </a:fontRef>
          </p:style>
          <p:txBody>
            <a:bodyPr wrap="square" lIns="91440" tIns="45720" rIns="91440" bIns="45720" rtlCol="0" anchor="ctr">
              <a:normAutofit fontScale="25000" lnSpcReduction="20000"/>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a:ln>
                  <a:noFill/>
                </a:ln>
                <a:solidFill>
                  <a:srgbClr val="FFFFFF">
                    <a:lumMod val="85000"/>
                  </a:srgbClr>
                </a:solidFill>
                <a:effectLst/>
                <a:uLnTx/>
                <a:uFillTx/>
                <a:latin typeface="Helvetica Now Text" panose="020F0502020204030204"/>
                <a:ea typeface="等线"/>
                <a:cs typeface="+mn-cs"/>
              </a:endParaRPr>
            </a:p>
          </p:txBody>
        </p:sp>
        <p:sp>
          <p:nvSpPr>
            <p:cNvPr id="47" name="ïS1îḑè">
              <a:extLst>
                <a:ext uri="{FF2B5EF4-FFF2-40B4-BE49-F238E27FC236}">
                  <a16:creationId xmlns:a16="http://schemas.microsoft.com/office/drawing/2014/main" id="{C29E0681-9321-4E85-97AC-C957B45407A7}"/>
                </a:ext>
              </a:extLst>
            </p:cNvPr>
            <p:cNvSpPr/>
            <p:nvPr/>
          </p:nvSpPr>
          <p:spPr bwMode="auto">
            <a:xfrm>
              <a:off x="30814" y="3417953"/>
              <a:ext cx="1559653" cy="3791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nchor="t" anchorCtr="0">
              <a:normAutofit/>
            </a:bodyPr>
            <a:lstStyle>
              <a:defPPr>
                <a:defRPr lang="zh-CN"/>
              </a:defPPr>
              <a:lvl1pPr marL="0" algn="l" defTabSz="914377" rtl="0" eaLnBrk="1" latinLnBrk="0" hangingPunct="1">
                <a:defRPr sz="1800" kern="1200">
                  <a:solidFill>
                    <a:schemeClr val="tx1"/>
                  </a:solidFill>
                </a:defRPr>
              </a:lvl1pPr>
              <a:lvl2pPr marL="457189" algn="l" defTabSz="914377" rtl="0" eaLnBrk="1" latinLnBrk="0" hangingPunct="1">
                <a:defRPr sz="1800" kern="1200">
                  <a:solidFill>
                    <a:schemeClr val="tx1"/>
                  </a:solidFill>
                </a:defRPr>
              </a:lvl2pPr>
              <a:lvl3pPr marL="914377" algn="l" defTabSz="914377" rtl="0" eaLnBrk="1" latinLnBrk="0" hangingPunct="1">
                <a:defRPr sz="1800" kern="1200">
                  <a:solidFill>
                    <a:schemeClr val="tx1"/>
                  </a:solidFill>
                </a:defRPr>
              </a:lvl3pPr>
              <a:lvl4pPr marL="1371566" algn="l" defTabSz="914377" rtl="0" eaLnBrk="1" latinLnBrk="0" hangingPunct="1">
                <a:defRPr sz="1800" kern="1200">
                  <a:solidFill>
                    <a:schemeClr val="tx1"/>
                  </a:solidFill>
                </a:defRPr>
              </a:lvl4pPr>
              <a:lvl5pPr marL="1828754" algn="l" defTabSz="914377" rtl="0" eaLnBrk="1" latinLnBrk="0" hangingPunct="1">
                <a:defRPr sz="1800" kern="1200">
                  <a:solidFill>
                    <a:schemeClr val="tx1"/>
                  </a:solidFill>
                </a:defRPr>
              </a:lvl5pPr>
              <a:lvl6pPr marL="2285943" algn="l" defTabSz="914377" rtl="0" eaLnBrk="1" latinLnBrk="0" hangingPunct="1">
                <a:defRPr sz="1800" kern="1200">
                  <a:solidFill>
                    <a:schemeClr val="tx1"/>
                  </a:solidFill>
                </a:defRPr>
              </a:lvl6pPr>
              <a:lvl7pPr marL="2743131" algn="l" defTabSz="914377" rtl="0" eaLnBrk="1" latinLnBrk="0" hangingPunct="1">
                <a:defRPr sz="1800" kern="1200">
                  <a:solidFill>
                    <a:schemeClr val="tx1"/>
                  </a:solidFill>
                </a:defRPr>
              </a:lvl7pPr>
              <a:lvl8pPr marL="3200320" algn="l" defTabSz="914377" rtl="0" eaLnBrk="1" latinLnBrk="0" hangingPunct="1">
                <a:defRPr sz="1800" kern="1200">
                  <a:solidFill>
                    <a:schemeClr val="tx1"/>
                  </a:solidFill>
                </a:defRPr>
              </a:lvl8pPr>
              <a:lvl9pPr marL="3657509" algn="l" defTabSz="914377" rtl="0" eaLnBrk="1" latinLnBrk="0" hangingPunct="1">
                <a:defRPr sz="1800" kern="1200">
                  <a:solidFill>
                    <a:schemeClr val="tx1"/>
                  </a:solidFill>
                </a:defRPr>
              </a:lvl9pPr>
            </a:lstStyle>
            <a:p>
              <a:pPr marL="0" marR="0" lvl="0" indent="0" algn="ctr" defTabSz="914377" rtl="0" eaLnBrk="1" fontAlgn="auto" latinLnBrk="0" hangingPunct="1">
                <a:lnSpc>
                  <a:spcPct val="150000"/>
                </a:lnSpc>
                <a:spcBef>
                  <a:spcPts val="0"/>
                </a:spcBef>
                <a:spcAft>
                  <a:spcPts val="0"/>
                </a:spcAft>
                <a:buClrTx/>
                <a:buSzTx/>
                <a:buFontTx/>
                <a:buNone/>
                <a:tabLst/>
                <a:defRPr/>
              </a:pPr>
              <a:r>
                <a:rPr kumimoji="0" lang="en-US" altLang="zh-CN" sz="1100" b="1" i="0" u="none" strike="noStrike" kern="1200" cap="none" spc="0" normalizeH="0" baseline="0" noProof="0" dirty="0">
                  <a:ln>
                    <a:noFill/>
                  </a:ln>
                  <a:solidFill>
                    <a:prstClr val="black">
                      <a:lumMod val="65000"/>
                      <a:lumOff val="35000"/>
                    </a:prstClr>
                  </a:solidFill>
                  <a:effectLst/>
                  <a:uLnTx/>
                  <a:uFillTx/>
                  <a:latin typeface="Helvetica Now Text" panose="020B0504030202020204" pitchFamily="34" charset="0"/>
                  <a:ea typeface="等线" panose="02010600030101010101" pitchFamily="2" charset="-122"/>
                  <a:cs typeface="+mn-ea"/>
                </a:rPr>
                <a:t>Name</a:t>
              </a:r>
              <a:r>
                <a:rPr kumimoji="0" lang="en-US" altLang="zh-CN" sz="1100" b="1" i="0" u="none" strike="noStrike" kern="1200" cap="none" spc="0" normalizeH="0" baseline="0" noProof="0" dirty="0">
                  <a:ln>
                    <a:noFill/>
                  </a:ln>
                  <a:solidFill>
                    <a:srgbClr val="000000"/>
                  </a:solidFill>
                  <a:effectLst/>
                  <a:uLnTx/>
                  <a:uFillTx/>
                  <a:latin typeface="Helvetica Now Text" panose="020F0502020204030204"/>
                  <a:ea typeface="等线"/>
                  <a:cs typeface="+mn-cs"/>
                </a:rPr>
                <a:t> </a:t>
              </a:r>
              <a:r>
                <a:rPr kumimoji="0" lang="en-US" altLang="zh-CN" sz="1100" b="1" i="0" u="none" strike="noStrike" kern="1200" cap="none" spc="0" normalizeH="0" baseline="0" noProof="0" dirty="0">
                  <a:ln>
                    <a:noFill/>
                  </a:ln>
                  <a:solidFill>
                    <a:prstClr val="black">
                      <a:lumMod val="65000"/>
                      <a:lumOff val="35000"/>
                    </a:prstClr>
                  </a:solidFill>
                  <a:effectLst/>
                  <a:uLnTx/>
                  <a:uFillTx/>
                  <a:latin typeface="Helvetica Now Text" panose="020B0504030202020204" pitchFamily="34" charset="0"/>
                  <a:ea typeface="等线" panose="02010600030101010101" pitchFamily="2" charset="-122"/>
                  <a:cs typeface="+mn-ea"/>
                </a:rPr>
                <a:t>setting</a:t>
              </a:r>
            </a:p>
          </p:txBody>
        </p:sp>
      </p:grpSp>
      <p:grpSp>
        <p:nvGrpSpPr>
          <p:cNvPr id="8" name="ï$ḻîďè">
            <a:extLst>
              <a:ext uri="{FF2B5EF4-FFF2-40B4-BE49-F238E27FC236}">
                <a16:creationId xmlns:a16="http://schemas.microsoft.com/office/drawing/2014/main" id="{EE14A5E9-FB15-40CE-B110-13B9D1FDE8BD}"/>
              </a:ext>
            </a:extLst>
          </p:cNvPr>
          <p:cNvGrpSpPr/>
          <p:nvPr/>
        </p:nvGrpSpPr>
        <p:grpSpPr>
          <a:xfrm>
            <a:off x="738795" y="1507329"/>
            <a:ext cx="1559653" cy="450814"/>
            <a:chOff x="743637" y="2243772"/>
            <a:chExt cx="1559653" cy="450814"/>
          </a:xfrm>
        </p:grpSpPr>
        <p:sp>
          <p:nvSpPr>
            <p:cNvPr id="42" name="iṥḻiḑé">
              <a:extLst>
                <a:ext uri="{FF2B5EF4-FFF2-40B4-BE49-F238E27FC236}">
                  <a16:creationId xmlns:a16="http://schemas.microsoft.com/office/drawing/2014/main" id="{00E5CBEF-91DE-4ED4-8A23-C12F7D7A42B5}"/>
                </a:ext>
              </a:extLst>
            </p:cNvPr>
            <p:cNvSpPr/>
            <p:nvPr/>
          </p:nvSpPr>
          <p:spPr>
            <a:xfrm>
              <a:off x="1423016" y="2493689"/>
              <a:ext cx="200897" cy="200897"/>
            </a:xfrm>
            <a:prstGeom prst="ellipse">
              <a:avLst/>
            </a:prstGeom>
            <a:solidFill>
              <a:schemeClr val="tx1">
                <a:lumMod val="50000"/>
                <a:lumOff val="50000"/>
              </a:schemeClr>
            </a:solidFill>
            <a:ln w="28575">
              <a:solidFill>
                <a:schemeClr val="bg1"/>
              </a:solidFill>
            </a:ln>
            <a:effectLst/>
          </p:spPr>
          <p:style>
            <a:lnRef idx="1">
              <a:schemeClr val="accent1"/>
            </a:lnRef>
            <a:fillRef idx="3">
              <a:schemeClr val="accent1"/>
            </a:fillRef>
            <a:effectRef idx="2">
              <a:schemeClr val="accent1"/>
            </a:effectRef>
            <a:fontRef idx="minor">
              <a:schemeClr val="lt1"/>
            </a:fontRef>
          </p:style>
          <p:txBody>
            <a:bodyPr wrap="square" lIns="91440" tIns="45720" rIns="91440" bIns="45720" rtlCol="0" anchor="ctr">
              <a:normAutofit fontScale="25000" lnSpcReduction="20000"/>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a:ln>
                  <a:noFill/>
                </a:ln>
                <a:solidFill>
                  <a:srgbClr val="FFFFFF">
                    <a:lumMod val="85000"/>
                  </a:srgbClr>
                </a:solidFill>
                <a:effectLst/>
                <a:uLnTx/>
                <a:uFillTx/>
                <a:latin typeface="Helvetica Now Text" panose="020F0502020204030204"/>
                <a:ea typeface="等线"/>
                <a:cs typeface="+mn-cs"/>
              </a:endParaRPr>
            </a:p>
          </p:txBody>
        </p:sp>
        <p:sp>
          <p:nvSpPr>
            <p:cNvPr id="44" name="íşļîḑe">
              <a:extLst>
                <a:ext uri="{FF2B5EF4-FFF2-40B4-BE49-F238E27FC236}">
                  <a16:creationId xmlns:a16="http://schemas.microsoft.com/office/drawing/2014/main" id="{C29E0681-9321-4E85-97AC-C957B45407A7}"/>
                </a:ext>
              </a:extLst>
            </p:cNvPr>
            <p:cNvSpPr/>
            <p:nvPr/>
          </p:nvSpPr>
          <p:spPr bwMode="auto">
            <a:xfrm>
              <a:off x="743637" y="2243772"/>
              <a:ext cx="1559653" cy="3410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nchor="t" anchorCtr="0">
              <a:normAutofit/>
            </a:bodyPr>
            <a:lstStyle/>
            <a:p>
              <a:pPr marL="0" marR="0" lvl="0" indent="0" algn="ctr" defTabSz="914377" rtl="0" eaLnBrk="1" fontAlgn="auto" latinLnBrk="0" hangingPunct="1">
                <a:lnSpc>
                  <a:spcPct val="150000"/>
                </a:lnSpc>
                <a:spcBef>
                  <a:spcPts val="0"/>
                </a:spcBef>
                <a:spcAft>
                  <a:spcPts val="0"/>
                </a:spcAft>
                <a:buClrTx/>
                <a:buSzTx/>
                <a:buFontTx/>
                <a:buNone/>
                <a:tabLst/>
                <a:defRPr/>
              </a:pPr>
              <a:r>
                <a:rPr kumimoji="0" lang="en-US" altLang="zh-CN" sz="1100" b="1" i="0" u="none" strike="noStrike" kern="1200" cap="none" spc="0" normalizeH="0" baseline="0" noProof="0" dirty="0">
                  <a:ln>
                    <a:noFill/>
                  </a:ln>
                  <a:solidFill>
                    <a:prstClr val="black">
                      <a:lumMod val="65000"/>
                      <a:lumOff val="35000"/>
                    </a:prstClr>
                  </a:solidFill>
                  <a:effectLst/>
                  <a:uLnTx/>
                  <a:uFillTx/>
                  <a:latin typeface="Helvetica Now Text" panose="020B0504030202020204" pitchFamily="34" charset="0"/>
                  <a:ea typeface="等线" panose="02010600030101010101" pitchFamily="2" charset="-122"/>
                  <a:cs typeface="+mn-ea"/>
                  <a:sym typeface="Helvetica Now Text" panose="020B0504030202020204" pitchFamily="34" charset="0"/>
                </a:rPr>
                <a:t>Language setting</a:t>
              </a:r>
            </a:p>
          </p:txBody>
        </p:sp>
      </p:grpSp>
      <p:grpSp>
        <p:nvGrpSpPr>
          <p:cNvPr id="9" name="ïś1íḑé">
            <a:extLst>
              <a:ext uri="{FF2B5EF4-FFF2-40B4-BE49-F238E27FC236}">
                <a16:creationId xmlns:a16="http://schemas.microsoft.com/office/drawing/2014/main" id="{7357B857-5ED5-4BAC-86BC-22738FAA05F4}"/>
              </a:ext>
            </a:extLst>
          </p:cNvPr>
          <p:cNvGrpSpPr/>
          <p:nvPr/>
        </p:nvGrpSpPr>
        <p:grpSpPr>
          <a:xfrm>
            <a:off x="1776452" y="2582503"/>
            <a:ext cx="1559653" cy="1026046"/>
            <a:chOff x="1883176" y="3656427"/>
            <a:chExt cx="1559653" cy="1026046"/>
          </a:xfrm>
        </p:grpSpPr>
        <p:sp>
          <p:nvSpPr>
            <p:cNvPr id="39" name="íŝḷíḑe">
              <a:extLst>
                <a:ext uri="{FF2B5EF4-FFF2-40B4-BE49-F238E27FC236}">
                  <a16:creationId xmlns:a16="http://schemas.microsoft.com/office/drawing/2014/main" id="{B15F62E7-945A-4CA2-A35A-21846F5854EA}"/>
                </a:ext>
              </a:extLst>
            </p:cNvPr>
            <p:cNvSpPr/>
            <p:nvPr/>
          </p:nvSpPr>
          <p:spPr>
            <a:xfrm>
              <a:off x="2562580" y="3656427"/>
              <a:ext cx="200897" cy="200897"/>
            </a:xfrm>
            <a:prstGeom prst="ellipse">
              <a:avLst/>
            </a:prstGeom>
            <a:solidFill>
              <a:schemeClr val="tx1">
                <a:lumMod val="50000"/>
                <a:lumOff val="50000"/>
              </a:schemeClr>
            </a:solidFill>
            <a:ln w="28575">
              <a:solidFill>
                <a:schemeClr val="bg1"/>
              </a:solidFill>
            </a:ln>
            <a:effectLst/>
          </p:spPr>
          <p:style>
            <a:lnRef idx="1">
              <a:schemeClr val="accent1"/>
            </a:lnRef>
            <a:fillRef idx="3">
              <a:schemeClr val="accent1"/>
            </a:fillRef>
            <a:effectRef idx="2">
              <a:schemeClr val="accent1"/>
            </a:effectRef>
            <a:fontRef idx="minor">
              <a:schemeClr val="lt1"/>
            </a:fontRef>
          </p:style>
          <p:txBody>
            <a:bodyPr wrap="square" lIns="91440" tIns="45720" rIns="91440" bIns="45720" rtlCol="0" anchor="ctr">
              <a:normAutofit fontScale="25000" lnSpcReduction="20000"/>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a:ln>
                  <a:noFill/>
                </a:ln>
                <a:solidFill>
                  <a:srgbClr val="FFFFFF">
                    <a:lumMod val="85000"/>
                  </a:srgbClr>
                </a:solidFill>
                <a:effectLst/>
                <a:uLnTx/>
                <a:uFillTx/>
                <a:latin typeface="Helvetica Now Text" panose="020F0502020204030204"/>
                <a:ea typeface="等线"/>
                <a:cs typeface="+mn-cs"/>
              </a:endParaRPr>
            </a:p>
          </p:txBody>
        </p:sp>
        <p:sp>
          <p:nvSpPr>
            <p:cNvPr id="41" name="i$lîḍe">
              <a:extLst>
                <a:ext uri="{FF2B5EF4-FFF2-40B4-BE49-F238E27FC236}">
                  <a16:creationId xmlns:a16="http://schemas.microsoft.com/office/drawing/2014/main" id="{C29E0681-9321-4E85-97AC-C957B45407A7}"/>
                </a:ext>
              </a:extLst>
            </p:cNvPr>
            <p:cNvSpPr/>
            <p:nvPr/>
          </p:nvSpPr>
          <p:spPr bwMode="auto">
            <a:xfrm>
              <a:off x="1883176" y="4259577"/>
              <a:ext cx="1559653" cy="4228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nchor="t" anchorCtr="0">
              <a:normAutofit/>
            </a:bodyPr>
            <a:lstStyle/>
            <a:p>
              <a:pPr marL="0" marR="0" lvl="0" indent="0" algn="ctr" defTabSz="914377" rtl="0" eaLnBrk="1" fontAlgn="auto" latinLnBrk="0" hangingPunct="1">
                <a:lnSpc>
                  <a:spcPct val="150000"/>
                </a:lnSpc>
                <a:spcBef>
                  <a:spcPts val="0"/>
                </a:spcBef>
                <a:spcAft>
                  <a:spcPts val="0"/>
                </a:spcAft>
                <a:buClrTx/>
                <a:buSzTx/>
                <a:buFontTx/>
                <a:buNone/>
                <a:tabLst/>
                <a:defRPr/>
              </a:pPr>
              <a:r>
                <a:rPr kumimoji="0" lang="en-US" altLang="zh-CN" sz="1100" b="1" i="0" u="none" strike="noStrike" kern="1200" cap="none" spc="0" normalizeH="0" baseline="0" noProof="0" dirty="0">
                  <a:ln>
                    <a:noFill/>
                  </a:ln>
                  <a:solidFill>
                    <a:prstClr val="black">
                      <a:lumMod val="65000"/>
                      <a:lumOff val="35000"/>
                    </a:prstClr>
                  </a:solidFill>
                  <a:effectLst/>
                  <a:uLnTx/>
                  <a:uFillTx/>
                  <a:latin typeface="Helvetica Now Text" panose="020B0504030202020204" pitchFamily="34" charset="0"/>
                  <a:ea typeface="等线" panose="02010600030101010101" pitchFamily="2" charset="-122"/>
                  <a:cs typeface="+mn-ea"/>
                </a:rPr>
                <a:t>Network parameters</a:t>
              </a:r>
            </a:p>
          </p:txBody>
        </p:sp>
      </p:grpSp>
      <p:grpSp>
        <p:nvGrpSpPr>
          <p:cNvPr id="10" name="iṩḷîḓè">
            <a:extLst>
              <a:ext uri="{FF2B5EF4-FFF2-40B4-BE49-F238E27FC236}">
                <a16:creationId xmlns:a16="http://schemas.microsoft.com/office/drawing/2014/main" id="{1C38BCDD-EA8D-4D07-B113-82ABF4089160}"/>
              </a:ext>
            </a:extLst>
          </p:cNvPr>
          <p:cNvGrpSpPr/>
          <p:nvPr/>
        </p:nvGrpSpPr>
        <p:grpSpPr>
          <a:xfrm>
            <a:off x="2716331" y="1622415"/>
            <a:ext cx="4376176" cy="1122872"/>
            <a:chOff x="2543203" y="2639776"/>
            <a:chExt cx="4376176" cy="1122872"/>
          </a:xfrm>
        </p:grpSpPr>
        <p:sp>
          <p:nvSpPr>
            <p:cNvPr id="36" name="ïṩlïḋé">
              <a:extLst>
                <a:ext uri="{FF2B5EF4-FFF2-40B4-BE49-F238E27FC236}">
                  <a16:creationId xmlns:a16="http://schemas.microsoft.com/office/drawing/2014/main" id="{E5C111D7-C30C-4564-A777-2CF350FD71D6}"/>
                </a:ext>
              </a:extLst>
            </p:cNvPr>
            <p:cNvSpPr/>
            <p:nvPr/>
          </p:nvSpPr>
          <p:spPr>
            <a:xfrm>
              <a:off x="6718482" y="3561751"/>
              <a:ext cx="200897" cy="200897"/>
            </a:xfrm>
            <a:prstGeom prst="ellipse">
              <a:avLst/>
            </a:prstGeom>
            <a:solidFill>
              <a:schemeClr val="tx1">
                <a:lumMod val="50000"/>
                <a:lumOff val="50000"/>
              </a:schemeClr>
            </a:solidFill>
            <a:ln w="28575">
              <a:solidFill>
                <a:schemeClr val="bg1"/>
              </a:solidFill>
            </a:ln>
            <a:effectLst/>
          </p:spPr>
          <p:style>
            <a:lnRef idx="1">
              <a:schemeClr val="accent1"/>
            </a:lnRef>
            <a:fillRef idx="3">
              <a:schemeClr val="accent1"/>
            </a:fillRef>
            <a:effectRef idx="2">
              <a:schemeClr val="accent1"/>
            </a:effectRef>
            <a:fontRef idx="minor">
              <a:schemeClr val="lt1"/>
            </a:fontRef>
          </p:style>
          <p:txBody>
            <a:bodyPr wrap="square" lIns="91440" tIns="45720" rIns="91440" bIns="45720" rtlCol="0" anchor="ctr">
              <a:normAutofit fontScale="25000" lnSpcReduction="20000"/>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a:ln>
                  <a:noFill/>
                </a:ln>
                <a:solidFill>
                  <a:srgbClr val="FFFFFF">
                    <a:lumMod val="85000"/>
                  </a:srgbClr>
                </a:solidFill>
                <a:effectLst/>
                <a:uLnTx/>
                <a:uFillTx/>
                <a:latin typeface="Helvetica Now Text" panose="020F0502020204030204"/>
                <a:ea typeface="等线"/>
                <a:cs typeface="+mn-cs"/>
              </a:endParaRPr>
            </a:p>
          </p:txBody>
        </p:sp>
        <p:sp>
          <p:nvSpPr>
            <p:cNvPr id="38" name="ïşlïḋè">
              <a:extLst>
                <a:ext uri="{FF2B5EF4-FFF2-40B4-BE49-F238E27FC236}">
                  <a16:creationId xmlns:a16="http://schemas.microsoft.com/office/drawing/2014/main" id="{C29E0681-9321-4E85-97AC-C957B45407A7}"/>
                </a:ext>
              </a:extLst>
            </p:cNvPr>
            <p:cNvSpPr/>
            <p:nvPr/>
          </p:nvSpPr>
          <p:spPr bwMode="auto">
            <a:xfrm>
              <a:off x="2543203" y="2639776"/>
              <a:ext cx="1559653" cy="3874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nchor="t" anchorCtr="0">
              <a:normAutofit fontScale="92500"/>
            </a:bodyPr>
            <a:lstStyle/>
            <a:p>
              <a:pPr marL="0" marR="0" lvl="0" indent="0" algn="ctr" defTabSz="914377" rtl="0" eaLnBrk="1" fontAlgn="auto" latinLnBrk="0" hangingPunct="1">
                <a:lnSpc>
                  <a:spcPct val="150000"/>
                </a:lnSpc>
                <a:spcBef>
                  <a:spcPts val="0"/>
                </a:spcBef>
                <a:spcAft>
                  <a:spcPts val="0"/>
                </a:spcAft>
                <a:buClrTx/>
                <a:buSzTx/>
                <a:buFontTx/>
                <a:buNone/>
                <a:tabLst/>
                <a:defRPr/>
              </a:pPr>
              <a:r>
                <a:rPr kumimoji="0" lang="en-US" altLang="zh-CN" sz="1100" b="1" i="0" u="none" strike="noStrike" kern="1200" cap="none" spc="0" normalizeH="0" baseline="0" noProof="0" dirty="0">
                  <a:ln>
                    <a:noFill/>
                  </a:ln>
                  <a:solidFill>
                    <a:prstClr val="black">
                      <a:lumMod val="65000"/>
                      <a:lumOff val="35000"/>
                    </a:prstClr>
                  </a:solidFill>
                  <a:effectLst/>
                  <a:uLnTx/>
                  <a:uFillTx/>
                  <a:latin typeface="Helvetica Now Text" panose="020B0504030202020204" pitchFamily="34" charset="0"/>
                  <a:ea typeface="等线" panose="02010600030101010101" pitchFamily="2" charset="-122"/>
                  <a:cs typeface="+mn-ea"/>
                </a:rPr>
                <a:t>Intercom parameters</a:t>
              </a:r>
            </a:p>
          </p:txBody>
        </p:sp>
      </p:grpSp>
      <p:grpSp>
        <p:nvGrpSpPr>
          <p:cNvPr id="11" name="ïṣļïďe">
            <a:extLst>
              <a:ext uri="{FF2B5EF4-FFF2-40B4-BE49-F238E27FC236}">
                <a16:creationId xmlns:a16="http://schemas.microsoft.com/office/drawing/2014/main" id="{175DE8BD-9C8F-44D7-BFAB-A837F3B77C56}"/>
              </a:ext>
            </a:extLst>
          </p:cNvPr>
          <p:cNvGrpSpPr/>
          <p:nvPr/>
        </p:nvGrpSpPr>
        <p:grpSpPr>
          <a:xfrm>
            <a:off x="7205807" y="1466332"/>
            <a:ext cx="1843166" cy="502421"/>
            <a:chOff x="7312531" y="2345928"/>
            <a:chExt cx="1843166" cy="502421"/>
          </a:xfrm>
        </p:grpSpPr>
        <p:sp>
          <p:nvSpPr>
            <p:cNvPr id="33" name="îṥḻïḓè">
              <a:extLst>
                <a:ext uri="{FF2B5EF4-FFF2-40B4-BE49-F238E27FC236}">
                  <a16:creationId xmlns:a16="http://schemas.microsoft.com/office/drawing/2014/main" id="{C5488655-D23B-4888-AED9-9C905897B359}"/>
                </a:ext>
              </a:extLst>
            </p:cNvPr>
            <p:cNvSpPr/>
            <p:nvPr/>
          </p:nvSpPr>
          <p:spPr>
            <a:xfrm>
              <a:off x="8126982" y="2647452"/>
              <a:ext cx="200897" cy="200897"/>
            </a:xfrm>
            <a:prstGeom prst="ellipse">
              <a:avLst/>
            </a:prstGeom>
            <a:solidFill>
              <a:schemeClr val="tx1">
                <a:lumMod val="50000"/>
                <a:lumOff val="50000"/>
              </a:schemeClr>
            </a:solidFill>
            <a:ln w="28575">
              <a:solidFill>
                <a:schemeClr val="bg1"/>
              </a:solidFill>
            </a:ln>
            <a:effectLst/>
          </p:spPr>
          <p:style>
            <a:lnRef idx="1">
              <a:schemeClr val="accent1"/>
            </a:lnRef>
            <a:fillRef idx="3">
              <a:schemeClr val="accent1"/>
            </a:fillRef>
            <a:effectRef idx="2">
              <a:schemeClr val="accent1"/>
            </a:effectRef>
            <a:fontRef idx="minor">
              <a:schemeClr val="lt1"/>
            </a:fontRef>
          </p:style>
          <p:txBody>
            <a:bodyPr wrap="square" lIns="91440" tIns="45720" rIns="91440" bIns="45720" rtlCol="0" anchor="ctr">
              <a:normAutofit fontScale="25000" lnSpcReduction="20000"/>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a:ln>
                  <a:noFill/>
                </a:ln>
                <a:solidFill>
                  <a:srgbClr val="FFFFFF">
                    <a:lumMod val="85000"/>
                  </a:srgbClr>
                </a:solidFill>
                <a:effectLst/>
                <a:uLnTx/>
                <a:uFillTx/>
                <a:latin typeface="Helvetica Now Text" panose="020F0502020204030204"/>
                <a:ea typeface="等线"/>
                <a:cs typeface="+mn-cs"/>
              </a:endParaRPr>
            </a:p>
          </p:txBody>
        </p:sp>
        <p:sp>
          <p:nvSpPr>
            <p:cNvPr id="35" name="ï$1iḋê">
              <a:extLst>
                <a:ext uri="{FF2B5EF4-FFF2-40B4-BE49-F238E27FC236}">
                  <a16:creationId xmlns:a16="http://schemas.microsoft.com/office/drawing/2014/main" id="{C29E0681-9321-4E85-97AC-C957B45407A7}"/>
                </a:ext>
              </a:extLst>
            </p:cNvPr>
            <p:cNvSpPr/>
            <p:nvPr/>
          </p:nvSpPr>
          <p:spPr bwMode="auto">
            <a:xfrm>
              <a:off x="7312531" y="2345928"/>
              <a:ext cx="1843166" cy="3639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nchor="t" anchorCtr="0">
              <a:noAutofit/>
            </a:bodyPr>
            <a:lstStyle/>
            <a:p>
              <a:pPr marL="0" marR="0" lvl="0" indent="0" algn="ctr" defTabSz="914377" rtl="0" eaLnBrk="1" fontAlgn="auto" latinLnBrk="0" hangingPunct="1">
                <a:lnSpc>
                  <a:spcPct val="150000"/>
                </a:lnSpc>
                <a:spcBef>
                  <a:spcPts val="0"/>
                </a:spcBef>
                <a:spcAft>
                  <a:spcPts val="0"/>
                </a:spcAft>
                <a:buClrTx/>
                <a:buSzTx/>
                <a:buFontTx/>
                <a:buNone/>
                <a:tabLst/>
                <a:defRPr/>
              </a:pPr>
              <a:r>
                <a:rPr kumimoji="0" lang="en-US" altLang="zh-CN" sz="1050" b="1" i="0" u="none" strike="noStrike" kern="1200" cap="none" spc="0" normalizeH="0" baseline="0" noProof="0" dirty="0">
                  <a:ln>
                    <a:noFill/>
                  </a:ln>
                  <a:solidFill>
                    <a:prstClr val="black">
                      <a:lumMod val="65000"/>
                      <a:lumOff val="35000"/>
                    </a:prstClr>
                  </a:solidFill>
                  <a:effectLst/>
                  <a:uLnTx/>
                  <a:uFillTx/>
                  <a:latin typeface="Helvetica Now Text" panose="020B0504030202020204" pitchFamily="34" charset="0"/>
                  <a:ea typeface="等线" panose="02010600030101010101" pitchFamily="2" charset="-122"/>
                  <a:cs typeface="+mn-ea"/>
                  <a:sym typeface="Helvetica Now Text" panose="020B0504030202020204" pitchFamily="34" charset="0"/>
                </a:rPr>
                <a:t>Sub-module Configuration</a:t>
              </a:r>
              <a:endParaRPr kumimoji="0" lang="en-US" altLang="zh-CN" sz="1050" b="1" i="0" u="none" strike="noStrike" kern="1200" cap="none" spc="0" normalizeH="0" baseline="0" noProof="0" dirty="0">
                <a:ln>
                  <a:noFill/>
                </a:ln>
                <a:solidFill>
                  <a:prstClr val="black">
                    <a:lumMod val="65000"/>
                    <a:lumOff val="35000"/>
                  </a:prstClr>
                </a:solidFill>
                <a:effectLst/>
                <a:uLnTx/>
                <a:uFillTx/>
                <a:latin typeface="Helvetica Now Text" panose="020B0504030202020204" pitchFamily="34" charset="0"/>
                <a:ea typeface="等线" panose="02010600030101010101" pitchFamily="2" charset="-122"/>
                <a:cs typeface="+mn-ea"/>
              </a:endParaRPr>
            </a:p>
          </p:txBody>
        </p:sp>
      </p:grpSp>
      <p:grpSp>
        <p:nvGrpSpPr>
          <p:cNvPr id="12" name="ïṣľïḍé">
            <a:extLst>
              <a:ext uri="{FF2B5EF4-FFF2-40B4-BE49-F238E27FC236}">
                <a16:creationId xmlns:a16="http://schemas.microsoft.com/office/drawing/2014/main" id="{DA2CF1F9-A664-4A77-8DB9-535C5DADC66E}"/>
              </a:ext>
            </a:extLst>
          </p:cNvPr>
          <p:cNvGrpSpPr/>
          <p:nvPr/>
        </p:nvGrpSpPr>
        <p:grpSpPr>
          <a:xfrm>
            <a:off x="4121011" y="2819385"/>
            <a:ext cx="5306354" cy="354196"/>
            <a:chOff x="4227735" y="4134010"/>
            <a:chExt cx="5306354" cy="354196"/>
          </a:xfrm>
        </p:grpSpPr>
        <p:sp>
          <p:nvSpPr>
            <p:cNvPr id="30" name="ïṩḷïḍê">
              <a:extLst>
                <a:ext uri="{FF2B5EF4-FFF2-40B4-BE49-F238E27FC236}">
                  <a16:creationId xmlns:a16="http://schemas.microsoft.com/office/drawing/2014/main" id="{EB35E820-C93D-4879-BFC0-A656213DCA66}"/>
                </a:ext>
              </a:extLst>
            </p:cNvPr>
            <p:cNvSpPr/>
            <p:nvPr/>
          </p:nvSpPr>
          <p:spPr>
            <a:xfrm>
              <a:off x="9333192" y="4249858"/>
              <a:ext cx="200897" cy="200897"/>
            </a:xfrm>
            <a:prstGeom prst="ellipse">
              <a:avLst/>
            </a:prstGeom>
            <a:solidFill>
              <a:schemeClr val="tx1">
                <a:lumMod val="50000"/>
                <a:lumOff val="50000"/>
              </a:schemeClr>
            </a:solidFill>
            <a:ln w="28575">
              <a:solidFill>
                <a:schemeClr val="bg1"/>
              </a:solidFill>
            </a:ln>
            <a:effectLst/>
          </p:spPr>
          <p:style>
            <a:lnRef idx="1">
              <a:schemeClr val="accent1"/>
            </a:lnRef>
            <a:fillRef idx="3">
              <a:schemeClr val="accent1"/>
            </a:fillRef>
            <a:effectRef idx="2">
              <a:schemeClr val="accent1"/>
            </a:effectRef>
            <a:fontRef idx="minor">
              <a:schemeClr val="lt1"/>
            </a:fontRef>
          </p:style>
          <p:txBody>
            <a:bodyPr wrap="square" lIns="91440" tIns="45720" rIns="91440" bIns="45720" rtlCol="0" anchor="ctr">
              <a:normAutofit fontScale="25000" lnSpcReduction="20000"/>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a:ln>
                  <a:noFill/>
                </a:ln>
                <a:solidFill>
                  <a:srgbClr val="FFFFFF">
                    <a:lumMod val="85000"/>
                  </a:srgbClr>
                </a:solidFill>
                <a:effectLst/>
                <a:uLnTx/>
                <a:uFillTx/>
                <a:latin typeface="Helvetica Now Text" panose="020F0502020204030204"/>
                <a:ea typeface="等线"/>
                <a:cs typeface="+mn-cs"/>
              </a:endParaRPr>
            </a:p>
          </p:txBody>
        </p:sp>
        <p:sp>
          <p:nvSpPr>
            <p:cNvPr id="32" name="íṡlîḋê">
              <a:extLst>
                <a:ext uri="{FF2B5EF4-FFF2-40B4-BE49-F238E27FC236}">
                  <a16:creationId xmlns:a16="http://schemas.microsoft.com/office/drawing/2014/main" id="{C29E0681-9321-4E85-97AC-C957B45407A7}"/>
                </a:ext>
              </a:extLst>
            </p:cNvPr>
            <p:cNvSpPr/>
            <p:nvPr/>
          </p:nvSpPr>
          <p:spPr bwMode="auto">
            <a:xfrm>
              <a:off x="4227735" y="4134010"/>
              <a:ext cx="1192418" cy="3541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nchor="t" anchorCtr="0">
              <a:noAutofit/>
            </a:bodyPr>
            <a:lstStyle/>
            <a:p>
              <a:pPr marL="0" marR="0" lvl="0" indent="0" algn="ctr" defTabSz="914377" rtl="0" eaLnBrk="1" fontAlgn="auto" latinLnBrk="0" hangingPunct="1">
                <a:lnSpc>
                  <a:spcPct val="150000"/>
                </a:lnSpc>
                <a:spcBef>
                  <a:spcPts val="0"/>
                </a:spcBef>
                <a:spcAft>
                  <a:spcPts val="0"/>
                </a:spcAft>
                <a:buClrTx/>
                <a:buSzTx/>
                <a:buFontTx/>
                <a:buNone/>
                <a:tabLst/>
                <a:defRPr/>
              </a:pPr>
              <a:r>
                <a:rPr kumimoji="0" lang="en-US" altLang="zh-CN" sz="1600" b="1" i="1" u="sng" strike="noStrike" kern="1200" cap="none" spc="0" normalizeH="0" baseline="0" noProof="0" dirty="0">
                  <a:ln>
                    <a:noFill/>
                  </a:ln>
                  <a:solidFill>
                    <a:srgbClr val="C00000"/>
                  </a:solidFill>
                  <a:effectLst/>
                  <a:uLnTx/>
                  <a:uFillTx/>
                  <a:latin typeface="Helvetica Now Text" panose="020B0504030202020204" pitchFamily="34" charset="0"/>
                  <a:ea typeface="等线" panose="02010600030101010101" pitchFamily="2" charset="-122"/>
                  <a:cs typeface="+mn-ea"/>
                </a:rPr>
                <a:t>Pin Code Setting</a:t>
              </a:r>
            </a:p>
          </p:txBody>
        </p:sp>
      </p:grpSp>
      <p:sp>
        <p:nvSpPr>
          <p:cNvPr id="28" name="íślïdè">
            <a:extLst>
              <a:ext uri="{FF2B5EF4-FFF2-40B4-BE49-F238E27FC236}">
                <a16:creationId xmlns:a16="http://schemas.microsoft.com/office/drawing/2014/main" id="{C01E5CF9-947B-444F-980F-D2AC73F1A14F}"/>
              </a:ext>
            </a:extLst>
          </p:cNvPr>
          <p:cNvSpPr/>
          <p:nvPr/>
        </p:nvSpPr>
        <p:spPr bwMode="auto">
          <a:xfrm>
            <a:off x="731701" y="4824212"/>
            <a:ext cx="1637306" cy="10535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nchor="t" anchorCtr="0">
            <a:noAutofit/>
          </a:bodyPr>
          <a:lstStyle>
            <a:defPPr>
              <a:defRPr lang="zh-CN"/>
            </a:defPPr>
            <a:lvl1pPr marL="0" algn="l" defTabSz="914377" rtl="0" eaLnBrk="1" latinLnBrk="0" hangingPunct="1">
              <a:defRPr sz="1800" kern="1200">
                <a:solidFill>
                  <a:schemeClr val="tx1"/>
                </a:solidFill>
              </a:defRPr>
            </a:lvl1pPr>
            <a:lvl2pPr marL="457189" algn="l" defTabSz="914377" rtl="0" eaLnBrk="1" latinLnBrk="0" hangingPunct="1">
              <a:defRPr sz="1800" kern="1200">
                <a:solidFill>
                  <a:schemeClr val="tx1"/>
                </a:solidFill>
              </a:defRPr>
            </a:lvl2pPr>
            <a:lvl3pPr marL="914377" algn="l" defTabSz="914377" rtl="0" eaLnBrk="1" latinLnBrk="0" hangingPunct="1">
              <a:defRPr sz="1800" kern="1200">
                <a:solidFill>
                  <a:schemeClr val="tx1"/>
                </a:solidFill>
              </a:defRPr>
            </a:lvl3pPr>
            <a:lvl4pPr marL="1371566" algn="l" defTabSz="914377" rtl="0" eaLnBrk="1" latinLnBrk="0" hangingPunct="1">
              <a:defRPr sz="1800" kern="1200">
                <a:solidFill>
                  <a:schemeClr val="tx1"/>
                </a:solidFill>
              </a:defRPr>
            </a:lvl4pPr>
            <a:lvl5pPr marL="1828754" algn="l" defTabSz="914377" rtl="0" eaLnBrk="1" latinLnBrk="0" hangingPunct="1">
              <a:defRPr sz="1800" kern="1200">
                <a:solidFill>
                  <a:schemeClr val="tx1"/>
                </a:solidFill>
              </a:defRPr>
            </a:lvl5pPr>
            <a:lvl6pPr marL="2285943" algn="l" defTabSz="914377" rtl="0" eaLnBrk="1" latinLnBrk="0" hangingPunct="1">
              <a:defRPr sz="1800" kern="1200">
                <a:solidFill>
                  <a:schemeClr val="tx1"/>
                </a:solidFill>
              </a:defRPr>
            </a:lvl6pPr>
            <a:lvl7pPr marL="2743131" algn="l" defTabSz="914377" rtl="0" eaLnBrk="1" latinLnBrk="0" hangingPunct="1">
              <a:defRPr sz="1800" kern="1200">
                <a:solidFill>
                  <a:schemeClr val="tx1"/>
                </a:solidFill>
              </a:defRPr>
            </a:lvl7pPr>
            <a:lvl8pPr marL="3200320" algn="l" defTabSz="914377" rtl="0" eaLnBrk="1" latinLnBrk="0" hangingPunct="1">
              <a:defRPr sz="1800" kern="1200">
                <a:solidFill>
                  <a:schemeClr val="tx1"/>
                </a:solidFill>
              </a:defRPr>
            </a:lvl8pPr>
            <a:lvl9pPr marL="3657509" algn="l" defTabSz="914377" rtl="0" eaLnBrk="1" latinLnBrk="0" hangingPunct="1">
              <a:defRPr sz="1800" kern="1200">
                <a:solidFill>
                  <a:schemeClr val="tx1"/>
                </a:solidFill>
              </a:defRPr>
            </a:lvl9pPr>
          </a:lstStyle>
          <a:p>
            <a:pPr marL="0" marR="0" lvl="0" indent="0" algn="ctr" defTabSz="914377" rtl="0" eaLnBrk="1" fontAlgn="auto" latinLnBrk="0" hangingPunct="1">
              <a:lnSpc>
                <a:spcPct val="150000"/>
              </a:lnSpc>
              <a:spcBef>
                <a:spcPct val="0"/>
              </a:spcBef>
              <a:spcAft>
                <a:spcPts val="0"/>
              </a:spcAft>
              <a:buClrTx/>
              <a:buSzTx/>
              <a:buFontTx/>
              <a:buNone/>
              <a:tabLst/>
              <a:defRPr/>
            </a:pPr>
            <a:r>
              <a:rPr kumimoji="0" lang="en-US" altLang="zh-CN" sz="1200" b="1" i="0" u="none" strike="noStrike" kern="1200" cap="none" spc="0" normalizeH="0" baseline="0" noProof="0" dirty="0">
                <a:ln>
                  <a:noFill/>
                </a:ln>
                <a:solidFill>
                  <a:srgbClr val="FFFFFF"/>
                </a:solidFill>
                <a:effectLst/>
                <a:uLnTx/>
                <a:uFillTx/>
                <a:latin typeface="Helvetica Now Text" panose="020F0502020204030204"/>
                <a:ea typeface="等线"/>
                <a:cs typeface="+mn-cs"/>
              </a:rPr>
              <a:t>Public Password Function</a:t>
            </a:r>
          </a:p>
          <a:p>
            <a:pPr marL="0" marR="0" lvl="0" indent="0" algn="ctr" defTabSz="914377" rtl="0" eaLnBrk="1" fontAlgn="auto" latinLnBrk="0" hangingPunct="1">
              <a:lnSpc>
                <a:spcPct val="150000"/>
              </a:lnSpc>
              <a:spcBef>
                <a:spcPct val="0"/>
              </a:spcBef>
              <a:spcAft>
                <a:spcPts val="0"/>
              </a:spcAft>
              <a:buClrTx/>
              <a:buSzTx/>
              <a:buFontTx/>
              <a:buNone/>
              <a:tabLst/>
              <a:defRPr/>
            </a:pPr>
            <a:r>
              <a:rPr kumimoji="0" lang="en-US" altLang="zh-CN" sz="1000" b="0" i="0" u="none" strike="noStrike" kern="1200" cap="none" spc="0" normalizeH="0" baseline="0" noProof="0" dirty="0">
                <a:ln>
                  <a:noFill/>
                </a:ln>
                <a:solidFill>
                  <a:srgbClr val="FFFFFF"/>
                </a:solidFill>
                <a:effectLst/>
                <a:uLnTx/>
                <a:uFillTx/>
                <a:latin typeface="Helvetica Now Text" panose="020F0502020204030204"/>
                <a:ea typeface="等线"/>
                <a:cs typeface="+mn-cs"/>
              </a:rPr>
              <a:t>Supports password to open the door</a:t>
            </a:r>
          </a:p>
        </p:txBody>
      </p:sp>
      <p:cxnSp>
        <p:nvCxnSpPr>
          <p:cNvPr id="15" name="ïṥ1íḑê">
            <a:extLst>
              <a:ext uri="{FF2B5EF4-FFF2-40B4-BE49-F238E27FC236}">
                <a16:creationId xmlns:a16="http://schemas.microsoft.com/office/drawing/2014/main" id="{0D67FAE4-91D0-489B-853E-392B3E182B89}"/>
              </a:ext>
            </a:extLst>
          </p:cNvPr>
          <p:cNvCxnSpPr>
            <a:stCxn id="45" idx="7"/>
            <a:endCxn id="42" idx="3"/>
          </p:cNvCxnSpPr>
          <p:nvPr/>
        </p:nvCxnSpPr>
        <p:spPr>
          <a:xfrm flipV="1">
            <a:off x="750387" y="1928722"/>
            <a:ext cx="697208" cy="589835"/>
          </a:xfrm>
          <a:prstGeom prst="line">
            <a:avLst/>
          </a:prstGeom>
          <a:ln w="2857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6" name="îšḷîḓê">
            <a:extLst>
              <a:ext uri="{FF2B5EF4-FFF2-40B4-BE49-F238E27FC236}">
                <a16:creationId xmlns:a16="http://schemas.microsoft.com/office/drawing/2014/main" id="{98073E34-50C8-4FB0-A516-678951BBE378}"/>
              </a:ext>
            </a:extLst>
          </p:cNvPr>
          <p:cNvCxnSpPr>
            <a:cxnSpLocks/>
            <a:stCxn id="42" idx="5"/>
            <a:endCxn id="39" idx="1"/>
          </p:cNvCxnSpPr>
          <p:nvPr/>
        </p:nvCxnSpPr>
        <p:spPr>
          <a:xfrm>
            <a:off x="1589650" y="1928722"/>
            <a:ext cx="895627" cy="683202"/>
          </a:xfrm>
          <a:prstGeom prst="line">
            <a:avLst/>
          </a:prstGeom>
          <a:ln w="2857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7" name="isḻïḋè">
            <a:extLst>
              <a:ext uri="{FF2B5EF4-FFF2-40B4-BE49-F238E27FC236}">
                <a16:creationId xmlns:a16="http://schemas.microsoft.com/office/drawing/2014/main" id="{64C47D32-BA79-477C-89EB-28771A94EC45}"/>
              </a:ext>
            </a:extLst>
          </p:cNvPr>
          <p:cNvCxnSpPr>
            <a:stCxn id="30" idx="1"/>
            <a:endCxn id="33" idx="6"/>
          </p:cNvCxnSpPr>
          <p:nvPr/>
        </p:nvCxnSpPr>
        <p:spPr>
          <a:xfrm flipH="1" flipV="1">
            <a:off x="8221155" y="1868305"/>
            <a:ext cx="1034734" cy="1096349"/>
          </a:xfrm>
          <a:prstGeom prst="line">
            <a:avLst/>
          </a:prstGeom>
          <a:ln w="2857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8" name="ïṧļîdé">
            <a:extLst>
              <a:ext uri="{FF2B5EF4-FFF2-40B4-BE49-F238E27FC236}">
                <a16:creationId xmlns:a16="http://schemas.microsoft.com/office/drawing/2014/main" id="{5AA50EC6-F00F-4795-ADD6-22322A796E09}"/>
              </a:ext>
            </a:extLst>
          </p:cNvPr>
          <p:cNvCxnSpPr>
            <a:cxnSpLocks/>
            <a:stCxn id="33" idx="3"/>
            <a:endCxn id="36" idx="7"/>
          </p:cNvCxnSpPr>
          <p:nvPr/>
        </p:nvCxnSpPr>
        <p:spPr>
          <a:xfrm flipH="1">
            <a:off x="7063086" y="1939332"/>
            <a:ext cx="986593" cy="634479"/>
          </a:xfrm>
          <a:prstGeom prst="line">
            <a:avLst/>
          </a:prstGeom>
          <a:ln w="2857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9" name="îŝ1ïḓe">
            <a:extLst>
              <a:ext uri="{FF2B5EF4-FFF2-40B4-BE49-F238E27FC236}">
                <a16:creationId xmlns:a16="http://schemas.microsoft.com/office/drawing/2014/main" id="{B5843FEE-A3A7-419D-BD55-9FC628DB17CE}"/>
              </a:ext>
            </a:extLst>
          </p:cNvPr>
          <p:cNvCxnSpPr>
            <a:cxnSpLocks/>
            <a:stCxn id="57" idx="2"/>
            <a:endCxn id="39" idx="6"/>
          </p:cNvCxnSpPr>
          <p:nvPr/>
        </p:nvCxnSpPr>
        <p:spPr>
          <a:xfrm flipH="1">
            <a:off x="2656753" y="2143918"/>
            <a:ext cx="743185" cy="539034"/>
          </a:xfrm>
          <a:prstGeom prst="line">
            <a:avLst/>
          </a:prstGeom>
          <a:ln w="2857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0" name="iṧľíḋe">
            <a:extLst>
              <a:ext uri="{FF2B5EF4-FFF2-40B4-BE49-F238E27FC236}">
                <a16:creationId xmlns:a16="http://schemas.microsoft.com/office/drawing/2014/main" id="{B4877790-AF5C-469F-87E5-426C44997AFD}"/>
              </a:ext>
            </a:extLst>
          </p:cNvPr>
          <p:cNvCxnSpPr>
            <a:stCxn id="24" idx="7"/>
            <a:endCxn id="36" idx="2"/>
          </p:cNvCxnSpPr>
          <p:nvPr/>
        </p:nvCxnSpPr>
        <p:spPr>
          <a:xfrm>
            <a:off x="5936619" y="2363777"/>
            <a:ext cx="954991" cy="281062"/>
          </a:xfrm>
          <a:prstGeom prst="line">
            <a:avLst/>
          </a:prstGeom>
          <a:ln w="2857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nvGrpSpPr>
          <p:cNvPr id="21" name="îṧliḋé">
            <a:extLst>
              <a:ext uri="{FF2B5EF4-FFF2-40B4-BE49-F238E27FC236}">
                <a16:creationId xmlns:a16="http://schemas.microsoft.com/office/drawing/2014/main" id="{A899749F-0B0C-4D76-AB37-7D7C17A4EA0D}"/>
              </a:ext>
            </a:extLst>
          </p:cNvPr>
          <p:cNvGrpSpPr/>
          <p:nvPr/>
        </p:nvGrpSpPr>
        <p:grpSpPr>
          <a:xfrm>
            <a:off x="5223068" y="1852602"/>
            <a:ext cx="1323781" cy="1323781"/>
            <a:chOff x="5386604" y="2570182"/>
            <a:chExt cx="1323781" cy="1323781"/>
          </a:xfrm>
        </p:grpSpPr>
        <p:sp>
          <p:nvSpPr>
            <p:cNvPr id="22" name="ïsľïḓê">
              <a:extLst>
                <a:ext uri="{FF2B5EF4-FFF2-40B4-BE49-F238E27FC236}">
                  <a16:creationId xmlns:a16="http://schemas.microsoft.com/office/drawing/2014/main" id="{88C42033-0D1C-4175-8E27-3214372063DA}"/>
                </a:ext>
              </a:extLst>
            </p:cNvPr>
            <p:cNvSpPr/>
            <p:nvPr/>
          </p:nvSpPr>
          <p:spPr>
            <a:xfrm>
              <a:off x="5386604" y="2570182"/>
              <a:ext cx="1323781" cy="1323781"/>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rtlCol="0" anchor="ctr">
              <a:norm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Helvetica Now Text" panose="020F0502020204030204"/>
                <a:ea typeface="等线"/>
                <a:cs typeface="+mn-cs"/>
              </a:endParaRPr>
            </a:p>
          </p:txBody>
        </p:sp>
        <p:grpSp>
          <p:nvGrpSpPr>
            <p:cNvPr id="23" name="ïṩľïďé">
              <a:extLst>
                <a:ext uri="{FF2B5EF4-FFF2-40B4-BE49-F238E27FC236}">
                  <a16:creationId xmlns:a16="http://schemas.microsoft.com/office/drawing/2014/main" id="{452DC7BE-88E3-4AAD-B8C2-7C1E0F3EA6C0}"/>
                </a:ext>
              </a:extLst>
            </p:cNvPr>
            <p:cNvGrpSpPr/>
            <p:nvPr/>
          </p:nvGrpSpPr>
          <p:grpSpPr>
            <a:xfrm>
              <a:off x="5737602" y="2944968"/>
              <a:ext cx="650195" cy="646499"/>
              <a:chOff x="5737602" y="2944968"/>
              <a:chExt cx="650195" cy="646499"/>
            </a:xfrm>
          </p:grpSpPr>
          <p:sp>
            <p:nvSpPr>
              <p:cNvPr id="24" name="íSlïḍê">
                <a:extLst>
                  <a:ext uri="{FF2B5EF4-FFF2-40B4-BE49-F238E27FC236}">
                    <a16:creationId xmlns:a16="http://schemas.microsoft.com/office/drawing/2014/main" id="{F80004F9-1D82-4572-A4AE-3AE402558DB2}"/>
                  </a:ext>
                </a:extLst>
              </p:cNvPr>
              <p:cNvSpPr/>
              <p:nvPr/>
            </p:nvSpPr>
            <p:spPr>
              <a:xfrm>
                <a:off x="5928679" y="3051936"/>
                <a:ext cx="200897" cy="200897"/>
              </a:xfrm>
              <a:prstGeom prst="ellipse">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wrap="square" lIns="91440" tIns="45720" rIns="91440" bIns="45720" rtlCol="0" anchor="ctr">
                <a:normAutofit fontScale="25000" lnSpcReduction="20000"/>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a:ln>
                    <a:noFill/>
                  </a:ln>
                  <a:solidFill>
                    <a:srgbClr val="FFFFFF">
                      <a:lumMod val="85000"/>
                    </a:srgbClr>
                  </a:solidFill>
                  <a:effectLst/>
                  <a:uLnTx/>
                  <a:uFillTx/>
                  <a:latin typeface="Helvetica Now Text" panose="020F0502020204030204"/>
                  <a:ea typeface="等线"/>
                  <a:cs typeface="+mn-cs"/>
                </a:endParaRPr>
              </a:p>
            </p:txBody>
          </p:sp>
          <p:sp>
            <p:nvSpPr>
              <p:cNvPr id="25" name="îS1ïde">
                <a:extLst>
                  <a:ext uri="{FF2B5EF4-FFF2-40B4-BE49-F238E27FC236}">
                    <a16:creationId xmlns:a16="http://schemas.microsoft.com/office/drawing/2014/main" id="{C356ED79-80C6-4C70-8EB7-665E2AFD40E2}"/>
                  </a:ext>
                </a:extLst>
              </p:cNvPr>
              <p:cNvSpPr/>
              <p:nvPr/>
            </p:nvSpPr>
            <p:spPr bwMode="auto">
              <a:xfrm>
                <a:off x="5737602" y="2944968"/>
                <a:ext cx="650195" cy="646499"/>
              </a:xfrm>
              <a:custGeom>
                <a:avLst/>
                <a:gdLst>
                  <a:gd name="T0" fmla="*/ 3682 w 4808"/>
                  <a:gd name="T1" fmla="*/ 2763 h 4789"/>
                  <a:gd name="T2" fmla="*/ 3420 w 4808"/>
                  <a:gd name="T3" fmla="*/ 2703 h 4789"/>
                  <a:gd name="T4" fmla="*/ 3026 w 4808"/>
                  <a:gd name="T5" fmla="*/ 2392 h 4789"/>
                  <a:gd name="T6" fmla="*/ 2818 w 4808"/>
                  <a:gd name="T7" fmla="*/ 2517 h 4789"/>
                  <a:gd name="T8" fmla="*/ 3219 w 4808"/>
                  <a:gd name="T9" fmla="*/ 1876 h 4789"/>
                  <a:gd name="T10" fmla="*/ 3609 w 4808"/>
                  <a:gd name="T11" fmla="*/ 1953 h 4789"/>
                  <a:gd name="T12" fmla="*/ 4553 w 4808"/>
                  <a:gd name="T13" fmla="*/ 720 h 4789"/>
                  <a:gd name="T14" fmla="*/ 4388 w 4808"/>
                  <a:gd name="T15" fmla="*/ 680 h 4789"/>
                  <a:gd name="T16" fmla="*/ 3872 w 4808"/>
                  <a:gd name="T17" fmla="*/ 1161 h 4789"/>
                  <a:gd name="T18" fmla="*/ 3859 w 4808"/>
                  <a:gd name="T19" fmla="*/ 1160 h 4789"/>
                  <a:gd name="T20" fmla="*/ 3491 w 4808"/>
                  <a:gd name="T21" fmla="*/ 1099 h 4789"/>
                  <a:gd name="T22" fmla="*/ 3432 w 4808"/>
                  <a:gd name="T23" fmla="*/ 731 h 4789"/>
                  <a:gd name="T24" fmla="*/ 3454 w 4808"/>
                  <a:gd name="T25" fmla="*/ 658 h 4789"/>
                  <a:gd name="T26" fmla="*/ 3938 w 4808"/>
                  <a:gd name="T27" fmla="*/ 104 h 4789"/>
                  <a:gd name="T28" fmla="*/ 3609 w 4808"/>
                  <a:gd name="T29" fmla="*/ 0 h 4789"/>
                  <a:gd name="T30" fmla="*/ 2710 w 4808"/>
                  <a:gd name="T31" fmla="*/ 1369 h 4789"/>
                  <a:gd name="T32" fmla="*/ 1300 w 4808"/>
                  <a:gd name="T33" fmla="*/ 999 h 4789"/>
                  <a:gd name="T34" fmla="*/ 1309 w 4808"/>
                  <a:gd name="T35" fmla="*/ 892 h 4789"/>
                  <a:gd name="T36" fmla="*/ 865 w 4808"/>
                  <a:gd name="T37" fmla="*/ 294 h 4789"/>
                  <a:gd name="T38" fmla="*/ 665 w 4808"/>
                  <a:gd name="T39" fmla="*/ 298 h 4789"/>
                  <a:gd name="T40" fmla="*/ 278 w 4808"/>
                  <a:gd name="T41" fmla="*/ 787 h 4789"/>
                  <a:gd name="T42" fmla="*/ 630 w 4808"/>
                  <a:gd name="T43" fmla="*/ 1163 h 4789"/>
                  <a:gd name="T44" fmla="*/ 926 w 4808"/>
                  <a:gd name="T45" fmla="*/ 1291 h 4789"/>
                  <a:gd name="T46" fmla="*/ 1018 w 4808"/>
                  <a:gd name="T47" fmla="*/ 1282 h 4789"/>
                  <a:gd name="T48" fmla="*/ 1485 w 4808"/>
                  <a:gd name="T49" fmla="*/ 2594 h 4789"/>
                  <a:gd name="T50" fmla="*/ 1037 w 4808"/>
                  <a:gd name="T51" fmla="*/ 2572 h 4789"/>
                  <a:gd name="T52" fmla="*/ 92 w 4808"/>
                  <a:gd name="T53" fmla="*/ 3809 h 4789"/>
                  <a:gd name="T54" fmla="*/ 186 w 4808"/>
                  <a:gd name="T55" fmla="*/ 3882 h 4789"/>
                  <a:gd name="T56" fmla="*/ 727 w 4808"/>
                  <a:gd name="T57" fmla="*/ 3384 h 4789"/>
                  <a:gd name="T58" fmla="*/ 789 w 4808"/>
                  <a:gd name="T59" fmla="*/ 3371 h 4789"/>
                  <a:gd name="T60" fmla="*/ 796 w 4808"/>
                  <a:gd name="T61" fmla="*/ 3372 h 4789"/>
                  <a:gd name="T62" fmla="*/ 1218 w 4808"/>
                  <a:gd name="T63" fmla="*/ 3798 h 4789"/>
                  <a:gd name="T64" fmla="*/ 1192 w 4808"/>
                  <a:gd name="T65" fmla="*/ 3873 h 4789"/>
                  <a:gd name="T66" fmla="*/ 707 w 4808"/>
                  <a:gd name="T67" fmla="*/ 4427 h 4789"/>
                  <a:gd name="T68" fmla="*/ 1037 w 4808"/>
                  <a:gd name="T69" fmla="*/ 4531 h 4789"/>
                  <a:gd name="T70" fmla="*/ 2016 w 4808"/>
                  <a:gd name="T71" fmla="*/ 3551 h 4789"/>
                  <a:gd name="T72" fmla="*/ 1994 w 4808"/>
                  <a:gd name="T73" fmla="*/ 3103 h 4789"/>
                  <a:gd name="T74" fmla="*/ 2535 w 4808"/>
                  <a:gd name="T75" fmla="*/ 2799 h 4789"/>
                  <a:gd name="T76" fmla="*/ 2410 w 4808"/>
                  <a:gd name="T77" fmla="*/ 3007 h 4789"/>
                  <a:gd name="T78" fmla="*/ 2721 w 4808"/>
                  <a:gd name="T79" fmla="*/ 3401 h 4789"/>
                  <a:gd name="T80" fmla="*/ 2781 w 4808"/>
                  <a:gd name="T81" fmla="*/ 3663 h 4789"/>
                  <a:gd name="T82" fmla="*/ 4013 w 4808"/>
                  <a:gd name="T83" fmla="*/ 4789 h 4789"/>
                  <a:gd name="T84" fmla="*/ 4734 w 4808"/>
                  <a:gd name="T85" fmla="*/ 4173 h 4789"/>
                  <a:gd name="T86" fmla="*/ 4734 w 4808"/>
                  <a:gd name="T87" fmla="*/ 3815 h 47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4808" h="4789">
                    <a:moveTo>
                      <a:pt x="4734" y="3815"/>
                    </a:moveTo>
                    <a:lnTo>
                      <a:pt x="3682" y="2763"/>
                    </a:lnTo>
                    <a:cubicBezTo>
                      <a:pt x="3634" y="2715"/>
                      <a:pt x="3570" y="2689"/>
                      <a:pt x="3502" y="2689"/>
                    </a:cubicBezTo>
                    <a:cubicBezTo>
                      <a:pt x="3474" y="2689"/>
                      <a:pt x="3446" y="2694"/>
                      <a:pt x="3420" y="2703"/>
                    </a:cubicBezTo>
                    <a:lnTo>
                      <a:pt x="3167" y="2450"/>
                    </a:lnTo>
                    <a:cubicBezTo>
                      <a:pt x="3130" y="2413"/>
                      <a:pt x="3079" y="2392"/>
                      <a:pt x="3026" y="2392"/>
                    </a:cubicBezTo>
                    <a:cubicBezTo>
                      <a:pt x="2972" y="2392"/>
                      <a:pt x="2922" y="2413"/>
                      <a:pt x="2884" y="2450"/>
                    </a:cubicBezTo>
                    <a:lnTo>
                      <a:pt x="2818" y="2517"/>
                    </a:lnTo>
                    <a:lnTo>
                      <a:pt x="2699" y="2398"/>
                    </a:lnTo>
                    <a:lnTo>
                      <a:pt x="3219" y="1876"/>
                    </a:lnTo>
                    <a:cubicBezTo>
                      <a:pt x="3340" y="1928"/>
                      <a:pt x="3472" y="1953"/>
                      <a:pt x="3609" y="1953"/>
                    </a:cubicBezTo>
                    <a:lnTo>
                      <a:pt x="3609" y="1953"/>
                    </a:lnTo>
                    <a:cubicBezTo>
                      <a:pt x="3870" y="1953"/>
                      <a:pt x="4116" y="1854"/>
                      <a:pt x="4301" y="1669"/>
                    </a:cubicBezTo>
                    <a:cubicBezTo>
                      <a:pt x="4549" y="1421"/>
                      <a:pt x="4646" y="1059"/>
                      <a:pt x="4553" y="720"/>
                    </a:cubicBezTo>
                    <a:cubicBezTo>
                      <a:pt x="4542" y="678"/>
                      <a:pt x="4502" y="648"/>
                      <a:pt x="4459" y="648"/>
                    </a:cubicBezTo>
                    <a:cubicBezTo>
                      <a:pt x="4441" y="648"/>
                      <a:pt x="4413" y="654"/>
                      <a:pt x="4388" y="680"/>
                    </a:cubicBezTo>
                    <a:cubicBezTo>
                      <a:pt x="4384" y="683"/>
                      <a:pt x="4034" y="1030"/>
                      <a:pt x="3918" y="1146"/>
                    </a:cubicBezTo>
                    <a:cubicBezTo>
                      <a:pt x="3906" y="1159"/>
                      <a:pt x="3885" y="1161"/>
                      <a:pt x="3872" y="1161"/>
                    </a:cubicBezTo>
                    <a:cubicBezTo>
                      <a:pt x="3864" y="1161"/>
                      <a:pt x="3859" y="1160"/>
                      <a:pt x="3859" y="1160"/>
                    </a:cubicBezTo>
                    <a:lnTo>
                      <a:pt x="3859" y="1160"/>
                    </a:lnTo>
                    <a:lnTo>
                      <a:pt x="3851" y="1159"/>
                    </a:lnTo>
                    <a:cubicBezTo>
                      <a:pt x="3707" y="1146"/>
                      <a:pt x="3535" y="1119"/>
                      <a:pt x="3491" y="1099"/>
                    </a:cubicBezTo>
                    <a:cubicBezTo>
                      <a:pt x="3470" y="1055"/>
                      <a:pt x="3445" y="879"/>
                      <a:pt x="3432" y="733"/>
                    </a:cubicBezTo>
                    <a:lnTo>
                      <a:pt x="3432" y="731"/>
                    </a:lnTo>
                    <a:lnTo>
                      <a:pt x="3429" y="727"/>
                    </a:lnTo>
                    <a:cubicBezTo>
                      <a:pt x="3428" y="720"/>
                      <a:pt x="3425" y="687"/>
                      <a:pt x="3454" y="658"/>
                    </a:cubicBezTo>
                    <a:cubicBezTo>
                      <a:pt x="3574" y="538"/>
                      <a:pt x="3905" y="204"/>
                      <a:pt x="3908" y="201"/>
                    </a:cubicBezTo>
                    <a:cubicBezTo>
                      <a:pt x="3936" y="173"/>
                      <a:pt x="3947" y="138"/>
                      <a:pt x="3938" y="104"/>
                    </a:cubicBezTo>
                    <a:cubicBezTo>
                      <a:pt x="3927" y="64"/>
                      <a:pt x="3893" y="42"/>
                      <a:pt x="3865" y="34"/>
                    </a:cubicBezTo>
                    <a:cubicBezTo>
                      <a:pt x="3782" y="11"/>
                      <a:pt x="3695" y="0"/>
                      <a:pt x="3609" y="0"/>
                    </a:cubicBezTo>
                    <a:cubicBezTo>
                      <a:pt x="3347" y="0"/>
                      <a:pt x="3101" y="102"/>
                      <a:pt x="2916" y="287"/>
                    </a:cubicBezTo>
                    <a:cubicBezTo>
                      <a:pt x="2624" y="579"/>
                      <a:pt x="2555" y="1011"/>
                      <a:pt x="2710" y="1369"/>
                    </a:cubicBezTo>
                    <a:lnTo>
                      <a:pt x="2190" y="1889"/>
                    </a:lnTo>
                    <a:lnTo>
                      <a:pt x="1300" y="999"/>
                    </a:lnTo>
                    <a:cubicBezTo>
                      <a:pt x="1300" y="998"/>
                      <a:pt x="1299" y="998"/>
                      <a:pt x="1299" y="997"/>
                    </a:cubicBezTo>
                    <a:cubicBezTo>
                      <a:pt x="1307" y="963"/>
                      <a:pt x="1311" y="928"/>
                      <a:pt x="1309" y="892"/>
                    </a:cubicBezTo>
                    <a:cubicBezTo>
                      <a:pt x="1305" y="788"/>
                      <a:pt x="1260" y="689"/>
                      <a:pt x="1182" y="611"/>
                    </a:cubicBezTo>
                    <a:lnTo>
                      <a:pt x="865" y="294"/>
                    </a:lnTo>
                    <a:cubicBezTo>
                      <a:pt x="858" y="288"/>
                      <a:pt x="821" y="253"/>
                      <a:pt x="766" y="253"/>
                    </a:cubicBezTo>
                    <a:cubicBezTo>
                      <a:pt x="740" y="253"/>
                      <a:pt x="702" y="261"/>
                      <a:pt x="665" y="298"/>
                    </a:cubicBezTo>
                    <a:lnTo>
                      <a:pt x="318" y="645"/>
                    </a:lnTo>
                    <a:cubicBezTo>
                      <a:pt x="277" y="685"/>
                      <a:pt x="263" y="737"/>
                      <a:pt x="278" y="787"/>
                    </a:cubicBezTo>
                    <a:cubicBezTo>
                      <a:pt x="288" y="820"/>
                      <a:pt x="308" y="842"/>
                      <a:pt x="314" y="848"/>
                    </a:cubicBezTo>
                    <a:lnTo>
                      <a:pt x="630" y="1163"/>
                    </a:lnTo>
                    <a:cubicBezTo>
                      <a:pt x="712" y="1246"/>
                      <a:pt x="817" y="1291"/>
                      <a:pt x="926" y="1291"/>
                    </a:cubicBezTo>
                    <a:lnTo>
                      <a:pt x="926" y="1291"/>
                    </a:lnTo>
                    <a:cubicBezTo>
                      <a:pt x="957" y="1291"/>
                      <a:pt x="987" y="1287"/>
                      <a:pt x="1016" y="1280"/>
                    </a:cubicBezTo>
                    <a:cubicBezTo>
                      <a:pt x="1017" y="1281"/>
                      <a:pt x="1017" y="1281"/>
                      <a:pt x="1018" y="1282"/>
                    </a:cubicBezTo>
                    <a:lnTo>
                      <a:pt x="1907" y="2171"/>
                    </a:lnTo>
                    <a:lnTo>
                      <a:pt x="1485" y="2594"/>
                    </a:lnTo>
                    <a:cubicBezTo>
                      <a:pt x="1466" y="2613"/>
                      <a:pt x="1449" y="2634"/>
                      <a:pt x="1435" y="2656"/>
                    </a:cubicBezTo>
                    <a:cubicBezTo>
                      <a:pt x="1311" y="2601"/>
                      <a:pt x="1176" y="2572"/>
                      <a:pt x="1037" y="2572"/>
                    </a:cubicBezTo>
                    <a:cubicBezTo>
                      <a:pt x="775" y="2572"/>
                      <a:pt x="529" y="2674"/>
                      <a:pt x="344" y="2859"/>
                    </a:cubicBezTo>
                    <a:cubicBezTo>
                      <a:pt x="96" y="3106"/>
                      <a:pt x="0" y="3471"/>
                      <a:pt x="92" y="3809"/>
                    </a:cubicBezTo>
                    <a:cubicBezTo>
                      <a:pt x="103" y="3852"/>
                      <a:pt x="143" y="3882"/>
                      <a:pt x="186" y="3882"/>
                    </a:cubicBezTo>
                    <a:lnTo>
                      <a:pt x="186" y="3882"/>
                    </a:lnTo>
                    <a:cubicBezTo>
                      <a:pt x="204" y="3882"/>
                      <a:pt x="232" y="3877"/>
                      <a:pt x="258" y="3851"/>
                    </a:cubicBezTo>
                    <a:cubicBezTo>
                      <a:pt x="261" y="3847"/>
                      <a:pt x="611" y="3500"/>
                      <a:pt x="727" y="3384"/>
                    </a:cubicBezTo>
                    <a:cubicBezTo>
                      <a:pt x="740" y="3372"/>
                      <a:pt x="762" y="3370"/>
                      <a:pt x="774" y="3370"/>
                    </a:cubicBezTo>
                    <a:cubicBezTo>
                      <a:pt x="783" y="3370"/>
                      <a:pt x="789" y="3371"/>
                      <a:pt x="789" y="3371"/>
                    </a:cubicBezTo>
                    <a:lnTo>
                      <a:pt x="789" y="3371"/>
                    </a:lnTo>
                    <a:lnTo>
                      <a:pt x="796" y="3372"/>
                    </a:lnTo>
                    <a:cubicBezTo>
                      <a:pt x="940" y="3385"/>
                      <a:pt x="1113" y="3411"/>
                      <a:pt x="1157" y="3431"/>
                    </a:cubicBezTo>
                    <a:cubicBezTo>
                      <a:pt x="1178" y="3475"/>
                      <a:pt x="1205" y="3652"/>
                      <a:pt x="1218" y="3798"/>
                    </a:cubicBezTo>
                    <a:lnTo>
                      <a:pt x="1219" y="3805"/>
                    </a:lnTo>
                    <a:cubicBezTo>
                      <a:pt x="1219" y="3805"/>
                      <a:pt x="1223" y="3842"/>
                      <a:pt x="1192" y="3873"/>
                    </a:cubicBezTo>
                    <a:cubicBezTo>
                      <a:pt x="1072" y="3993"/>
                      <a:pt x="741" y="4327"/>
                      <a:pt x="738" y="4330"/>
                    </a:cubicBezTo>
                    <a:cubicBezTo>
                      <a:pt x="710" y="4358"/>
                      <a:pt x="699" y="4393"/>
                      <a:pt x="707" y="4427"/>
                    </a:cubicBezTo>
                    <a:cubicBezTo>
                      <a:pt x="718" y="4467"/>
                      <a:pt x="752" y="4489"/>
                      <a:pt x="780" y="4497"/>
                    </a:cubicBezTo>
                    <a:cubicBezTo>
                      <a:pt x="864" y="4519"/>
                      <a:pt x="950" y="4531"/>
                      <a:pt x="1037" y="4531"/>
                    </a:cubicBezTo>
                    <a:cubicBezTo>
                      <a:pt x="1298" y="4531"/>
                      <a:pt x="1544" y="4429"/>
                      <a:pt x="1729" y="4244"/>
                    </a:cubicBezTo>
                    <a:cubicBezTo>
                      <a:pt x="1914" y="4059"/>
                      <a:pt x="2016" y="3813"/>
                      <a:pt x="2016" y="3551"/>
                    </a:cubicBezTo>
                    <a:cubicBezTo>
                      <a:pt x="2016" y="3412"/>
                      <a:pt x="1987" y="3277"/>
                      <a:pt x="1932" y="3153"/>
                    </a:cubicBezTo>
                    <a:cubicBezTo>
                      <a:pt x="1954" y="3139"/>
                      <a:pt x="1975" y="3122"/>
                      <a:pt x="1994" y="3103"/>
                    </a:cubicBezTo>
                    <a:lnTo>
                      <a:pt x="2417" y="2681"/>
                    </a:lnTo>
                    <a:lnTo>
                      <a:pt x="2535" y="2799"/>
                    </a:lnTo>
                    <a:lnTo>
                      <a:pt x="2469" y="2866"/>
                    </a:lnTo>
                    <a:cubicBezTo>
                      <a:pt x="2431" y="2904"/>
                      <a:pt x="2410" y="2954"/>
                      <a:pt x="2410" y="3007"/>
                    </a:cubicBezTo>
                    <a:cubicBezTo>
                      <a:pt x="2410" y="3061"/>
                      <a:pt x="2431" y="3111"/>
                      <a:pt x="2469" y="3149"/>
                    </a:cubicBezTo>
                    <a:lnTo>
                      <a:pt x="2721" y="3401"/>
                    </a:lnTo>
                    <a:cubicBezTo>
                      <a:pt x="2712" y="3427"/>
                      <a:pt x="2707" y="3455"/>
                      <a:pt x="2707" y="3484"/>
                    </a:cubicBezTo>
                    <a:cubicBezTo>
                      <a:pt x="2707" y="3552"/>
                      <a:pt x="2734" y="3615"/>
                      <a:pt x="2781" y="3663"/>
                    </a:cubicBezTo>
                    <a:lnTo>
                      <a:pt x="3834" y="4715"/>
                    </a:lnTo>
                    <a:cubicBezTo>
                      <a:pt x="3881" y="4763"/>
                      <a:pt x="3945" y="4789"/>
                      <a:pt x="4013" y="4789"/>
                    </a:cubicBezTo>
                    <a:cubicBezTo>
                      <a:pt x="4081" y="4789"/>
                      <a:pt x="4144" y="4763"/>
                      <a:pt x="4192" y="4715"/>
                    </a:cubicBezTo>
                    <a:lnTo>
                      <a:pt x="4734" y="4173"/>
                    </a:lnTo>
                    <a:cubicBezTo>
                      <a:pt x="4782" y="4126"/>
                      <a:pt x="4808" y="4062"/>
                      <a:pt x="4808" y="3994"/>
                    </a:cubicBezTo>
                    <a:cubicBezTo>
                      <a:pt x="4808" y="3926"/>
                      <a:pt x="4782" y="3863"/>
                      <a:pt x="4734" y="3815"/>
                    </a:cubicBezTo>
                    <a:close/>
                  </a:path>
                </a:pathLst>
              </a:custGeom>
              <a:solidFill>
                <a:schemeClr val="bg1"/>
              </a:solidFill>
              <a:ln>
                <a:noFill/>
              </a:ln>
            </p:spPr>
            <p:txBody>
              <a:bodyPr wrap="square" lIns="91440" tIns="45720" rIns="91440" bIns="45720">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000000"/>
                  </a:solidFill>
                  <a:effectLst/>
                  <a:uLnTx/>
                  <a:uFillTx/>
                  <a:latin typeface="Helvetica Now Text" panose="020F0502020204030204"/>
                  <a:ea typeface="等线"/>
                  <a:cs typeface="+mn-cs"/>
                </a:endParaRPr>
              </a:p>
            </p:txBody>
          </p:sp>
        </p:grpSp>
      </p:grpSp>
      <p:sp>
        <p:nvSpPr>
          <p:cNvPr id="57" name="íŝḷíḑe">
            <a:extLst>
              <a:ext uri="{FF2B5EF4-FFF2-40B4-BE49-F238E27FC236}">
                <a16:creationId xmlns:a16="http://schemas.microsoft.com/office/drawing/2014/main" id="{B15F62E7-945A-4CA2-A35A-21846F5854EA}"/>
              </a:ext>
            </a:extLst>
          </p:cNvPr>
          <p:cNvSpPr/>
          <p:nvPr/>
        </p:nvSpPr>
        <p:spPr>
          <a:xfrm>
            <a:off x="3395776" y="2045534"/>
            <a:ext cx="200897" cy="200897"/>
          </a:xfrm>
          <a:prstGeom prst="ellipse">
            <a:avLst/>
          </a:prstGeom>
          <a:solidFill>
            <a:schemeClr val="tx1">
              <a:lumMod val="50000"/>
              <a:lumOff val="50000"/>
            </a:schemeClr>
          </a:solidFill>
          <a:ln w="28575">
            <a:solidFill>
              <a:schemeClr val="bg1"/>
            </a:solidFill>
          </a:ln>
          <a:effectLst/>
        </p:spPr>
        <p:style>
          <a:lnRef idx="1">
            <a:schemeClr val="accent1"/>
          </a:lnRef>
          <a:fillRef idx="3">
            <a:schemeClr val="accent1"/>
          </a:fillRef>
          <a:effectRef idx="2">
            <a:schemeClr val="accent1"/>
          </a:effectRef>
          <a:fontRef idx="minor">
            <a:schemeClr val="lt1"/>
          </a:fontRef>
        </p:style>
        <p:txBody>
          <a:bodyPr wrap="square" lIns="91440" tIns="45720" rIns="91440" bIns="45720" rtlCol="0" anchor="ctr">
            <a:normAutofit fontScale="25000" lnSpcReduction="20000"/>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a:ln>
                <a:noFill/>
              </a:ln>
              <a:solidFill>
                <a:srgbClr val="FFFFFF">
                  <a:lumMod val="85000"/>
                </a:srgbClr>
              </a:solidFill>
              <a:effectLst/>
              <a:uLnTx/>
              <a:uFillTx/>
              <a:latin typeface="Helvetica Now Text" panose="020F0502020204030204"/>
              <a:ea typeface="等线"/>
              <a:cs typeface="+mn-cs"/>
            </a:endParaRPr>
          </a:p>
        </p:txBody>
      </p:sp>
      <p:sp>
        <p:nvSpPr>
          <p:cNvPr id="60" name="íŝḷíḑe">
            <a:extLst>
              <a:ext uri="{FF2B5EF4-FFF2-40B4-BE49-F238E27FC236}">
                <a16:creationId xmlns:a16="http://schemas.microsoft.com/office/drawing/2014/main" id="{B15F62E7-945A-4CA2-A35A-21846F5854EA}"/>
              </a:ext>
            </a:extLst>
          </p:cNvPr>
          <p:cNvSpPr/>
          <p:nvPr/>
        </p:nvSpPr>
        <p:spPr>
          <a:xfrm>
            <a:off x="4695938" y="2615418"/>
            <a:ext cx="200897" cy="200897"/>
          </a:xfrm>
          <a:prstGeom prst="ellipse">
            <a:avLst/>
          </a:prstGeom>
          <a:solidFill>
            <a:schemeClr val="tx1">
              <a:lumMod val="50000"/>
              <a:lumOff val="50000"/>
            </a:schemeClr>
          </a:solidFill>
          <a:ln w="28575">
            <a:solidFill>
              <a:schemeClr val="bg1"/>
            </a:solidFill>
          </a:ln>
          <a:effectLst/>
        </p:spPr>
        <p:style>
          <a:lnRef idx="1">
            <a:schemeClr val="accent1"/>
          </a:lnRef>
          <a:fillRef idx="3">
            <a:schemeClr val="accent1"/>
          </a:fillRef>
          <a:effectRef idx="2">
            <a:schemeClr val="accent1"/>
          </a:effectRef>
          <a:fontRef idx="minor">
            <a:schemeClr val="lt1"/>
          </a:fontRef>
        </p:style>
        <p:txBody>
          <a:bodyPr wrap="square" lIns="91440" tIns="45720" rIns="91440" bIns="45720" rtlCol="0" anchor="ctr">
            <a:normAutofit fontScale="25000" lnSpcReduction="20000"/>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a:ln>
                <a:noFill/>
              </a:ln>
              <a:solidFill>
                <a:srgbClr val="FFFFFF">
                  <a:lumMod val="85000"/>
                </a:srgbClr>
              </a:solidFill>
              <a:effectLst/>
              <a:uLnTx/>
              <a:uFillTx/>
              <a:latin typeface="Helvetica Now Text" panose="020F0502020204030204"/>
              <a:ea typeface="等线"/>
              <a:cs typeface="+mn-cs"/>
            </a:endParaRPr>
          </a:p>
        </p:txBody>
      </p:sp>
      <p:cxnSp>
        <p:nvCxnSpPr>
          <p:cNvPr id="62" name="îŝ1ïḓe">
            <a:extLst>
              <a:ext uri="{FF2B5EF4-FFF2-40B4-BE49-F238E27FC236}">
                <a16:creationId xmlns:a16="http://schemas.microsoft.com/office/drawing/2014/main" id="{B5843FEE-A3A7-419D-BD55-9FC628DB17CE}"/>
              </a:ext>
            </a:extLst>
          </p:cNvPr>
          <p:cNvCxnSpPr>
            <a:cxnSpLocks/>
            <a:stCxn id="60" idx="1"/>
            <a:endCxn id="57" idx="5"/>
          </p:cNvCxnSpPr>
          <p:nvPr/>
        </p:nvCxnSpPr>
        <p:spPr>
          <a:xfrm flipH="1" flipV="1">
            <a:off x="3567252" y="2217010"/>
            <a:ext cx="1158107" cy="427829"/>
          </a:xfrm>
          <a:prstGeom prst="line">
            <a:avLst/>
          </a:prstGeom>
          <a:ln w="2857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65" name="îŝ1ïḓe">
            <a:extLst>
              <a:ext uri="{FF2B5EF4-FFF2-40B4-BE49-F238E27FC236}">
                <a16:creationId xmlns:a16="http://schemas.microsoft.com/office/drawing/2014/main" id="{B5843FEE-A3A7-419D-BD55-9FC628DB17CE}"/>
              </a:ext>
            </a:extLst>
          </p:cNvPr>
          <p:cNvCxnSpPr>
            <a:cxnSpLocks/>
            <a:stCxn id="22" idx="2"/>
            <a:endCxn id="60" idx="5"/>
          </p:cNvCxnSpPr>
          <p:nvPr/>
        </p:nvCxnSpPr>
        <p:spPr>
          <a:xfrm flipH="1">
            <a:off x="4867414" y="2514493"/>
            <a:ext cx="355654" cy="272401"/>
          </a:xfrm>
          <a:prstGeom prst="line">
            <a:avLst/>
          </a:prstGeom>
          <a:ln w="2857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75" name="ïṩḷïḍê">
            <a:extLst>
              <a:ext uri="{FF2B5EF4-FFF2-40B4-BE49-F238E27FC236}">
                <a16:creationId xmlns:a16="http://schemas.microsoft.com/office/drawing/2014/main" id="{EB35E820-C93D-4879-BFC0-A656213DCA66}"/>
              </a:ext>
            </a:extLst>
          </p:cNvPr>
          <p:cNvSpPr/>
          <p:nvPr/>
        </p:nvSpPr>
        <p:spPr>
          <a:xfrm>
            <a:off x="10337276" y="2212538"/>
            <a:ext cx="200897" cy="200897"/>
          </a:xfrm>
          <a:prstGeom prst="ellipse">
            <a:avLst/>
          </a:prstGeom>
          <a:solidFill>
            <a:schemeClr val="tx1">
              <a:lumMod val="50000"/>
              <a:lumOff val="50000"/>
            </a:schemeClr>
          </a:solidFill>
          <a:ln w="28575">
            <a:solidFill>
              <a:schemeClr val="bg1"/>
            </a:solidFill>
          </a:ln>
          <a:effectLst/>
        </p:spPr>
        <p:style>
          <a:lnRef idx="1">
            <a:schemeClr val="accent1"/>
          </a:lnRef>
          <a:fillRef idx="3">
            <a:schemeClr val="accent1"/>
          </a:fillRef>
          <a:effectRef idx="2">
            <a:schemeClr val="accent1"/>
          </a:effectRef>
          <a:fontRef idx="minor">
            <a:schemeClr val="lt1"/>
          </a:fontRef>
        </p:style>
        <p:txBody>
          <a:bodyPr wrap="square" lIns="91440" tIns="45720" rIns="91440" bIns="45720" rtlCol="0" anchor="ctr">
            <a:normAutofit fontScale="25000" lnSpcReduction="20000"/>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a:ln>
                <a:noFill/>
              </a:ln>
              <a:solidFill>
                <a:srgbClr val="FFFFFF">
                  <a:lumMod val="85000"/>
                </a:srgbClr>
              </a:solidFill>
              <a:effectLst/>
              <a:uLnTx/>
              <a:uFillTx/>
              <a:latin typeface="Helvetica Now Text" panose="020F0502020204030204"/>
              <a:ea typeface="等线"/>
              <a:cs typeface="+mn-cs"/>
            </a:endParaRPr>
          </a:p>
        </p:txBody>
      </p:sp>
      <p:sp>
        <p:nvSpPr>
          <p:cNvPr id="76" name="ïṩḷïḍê">
            <a:extLst>
              <a:ext uri="{FF2B5EF4-FFF2-40B4-BE49-F238E27FC236}">
                <a16:creationId xmlns:a16="http://schemas.microsoft.com/office/drawing/2014/main" id="{EB35E820-C93D-4879-BFC0-A656213DCA66}"/>
              </a:ext>
            </a:extLst>
          </p:cNvPr>
          <p:cNvSpPr/>
          <p:nvPr/>
        </p:nvSpPr>
        <p:spPr>
          <a:xfrm>
            <a:off x="11426740" y="2535137"/>
            <a:ext cx="200897" cy="200897"/>
          </a:xfrm>
          <a:prstGeom prst="ellipse">
            <a:avLst/>
          </a:prstGeom>
          <a:solidFill>
            <a:schemeClr val="tx1">
              <a:lumMod val="50000"/>
              <a:lumOff val="50000"/>
            </a:schemeClr>
          </a:solidFill>
          <a:ln w="28575">
            <a:solidFill>
              <a:schemeClr val="bg1"/>
            </a:solidFill>
          </a:ln>
          <a:effectLst/>
        </p:spPr>
        <p:style>
          <a:lnRef idx="1">
            <a:schemeClr val="accent1"/>
          </a:lnRef>
          <a:fillRef idx="3">
            <a:schemeClr val="accent1"/>
          </a:fillRef>
          <a:effectRef idx="2">
            <a:schemeClr val="accent1"/>
          </a:effectRef>
          <a:fontRef idx="minor">
            <a:schemeClr val="lt1"/>
          </a:fontRef>
        </p:style>
        <p:txBody>
          <a:bodyPr wrap="square" lIns="91440" tIns="45720" rIns="91440" bIns="45720" rtlCol="0" anchor="ctr">
            <a:normAutofit fontScale="25000" lnSpcReduction="20000"/>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a:ln>
                <a:noFill/>
              </a:ln>
              <a:solidFill>
                <a:srgbClr val="FFFFFF">
                  <a:lumMod val="85000"/>
                </a:srgbClr>
              </a:solidFill>
              <a:effectLst/>
              <a:uLnTx/>
              <a:uFillTx/>
              <a:latin typeface="Helvetica Now Text" panose="020F0502020204030204"/>
              <a:ea typeface="等线"/>
              <a:cs typeface="+mn-cs"/>
            </a:endParaRPr>
          </a:p>
        </p:txBody>
      </p:sp>
      <p:cxnSp>
        <p:nvCxnSpPr>
          <p:cNvPr id="77" name="isḻïḋè">
            <a:extLst>
              <a:ext uri="{FF2B5EF4-FFF2-40B4-BE49-F238E27FC236}">
                <a16:creationId xmlns:a16="http://schemas.microsoft.com/office/drawing/2014/main" id="{64C47D32-BA79-477C-89EB-28771A94EC45}"/>
              </a:ext>
            </a:extLst>
          </p:cNvPr>
          <p:cNvCxnSpPr>
            <a:stCxn id="75" idx="2"/>
            <a:endCxn id="30" idx="6"/>
          </p:cNvCxnSpPr>
          <p:nvPr/>
        </p:nvCxnSpPr>
        <p:spPr>
          <a:xfrm flipH="1">
            <a:off x="9427365" y="2312987"/>
            <a:ext cx="909911" cy="722695"/>
          </a:xfrm>
          <a:prstGeom prst="line">
            <a:avLst/>
          </a:prstGeom>
          <a:ln w="2857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80" name="isḻïḋè">
            <a:extLst>
              <a:ext uri="{FF2B5EF4-FFF2-40B4-BE49-F238E27FC236}">
                <a16:creationId xmlns:a16="http://schemas.microsoft.com/office/drawing/2014/main" id="{64C47D32-BA79-477C-89EB-28771A94EC45}"/>
              </a:ext>
            </a:extLst>
          </p:cNvPr>
          <p:cNvCxnSpPr>
            <a:stCxn id="76" idx="1"/>
            <a:endCxn id="75" idx="6"/>
          </p:cNvCxnSpPr>
          <p:nvPr/>
        </p:nvCxnSpPr>
        <p:spPr>
          <a:xfrm flipH="1" flipV="1">
            <a:off x="10538173" y="2312987"/>
            <a:ext cx="917988" cy="251571"/>
          </a:xfrm>
          <a:prstGeom prst="line">
            <a:avLst/>
          </a:prstGeom>
          <a:ln w="2857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91" name="ïşlïḋè">
            <a:extLst>
              <a:ext uri="{FF2B5EF4-FFF2-40B4-BE49-F238E27FC236}">
                <a16:creationId xmlns:a16="http://schemas.microsoft.com/office/drawing/2014/main" id="{C29E0681-9321-4E85-97AC-C957B45407A7}"/>
              </a:ext>
            </a:extLst>
          </p:cNvPr>
          <p:cNvSpPr/>
          <p:nvPr/>
        </p:nvSpPr>
        <p:spPr bwMode="auto">
          <a:xfrm>
            <a:off x="6164016" y="2760909"/>
            <a:ext cx="1824112" cy="3874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nchor="t" anchorCtr="0">
            <a:noAutofit/>
          </a:bodyPr>
          <a:lstStyle/>
          <a:p>
            <a:pPr marL="0" marR="0" lvl="0" indent="0" algn="ctr" defTabSz="914377" rtl="0" eaLnBrk="1" fontAlgn="auto" latinLnBrk="0" hangingPunct="1">
              <a:lnSpc>
                <a:spcPct val="150000"/>
              </a:lnSpc>
              <a:spcBef>
                <a:spcPts val="0"/>
              </a:spcBef>
              <a:spcAft>
                <a:spcPts val="0"/>
              </a:spcAft>
              <a:buClrTx/>
              <a:buSzTx/>
              <a:buFontTx/>
              <a:buNone/>
              <a:tabLst/>
              <a:defRPr/>
            </a:pPr>
            <a:r>
              <a:rPr kumimoji="0" lang="en-US" altLang="zh-CN" sz="1600" b="1" i="1" u="sng" strike="noStrike" kern="1200" cap="none" spc="0" normalizeH="0" baseline="0" noProof="0" dirty="0">
                <a:ln>
                  <a:noFill/>
                </a:ln>
                <a:solidFill>
                  <a:srgbClr val="C00000"/>
                </a:solidFill>
                <a:effectLst/>
                <a:uLnTx/>
                <a:uFillTx/>
                <a:latin typeface="Helvetica Now Text" panose="020B0504030202020204" pitchFamily="34" charset="0"/>
                <a:ea typeface="等线" panose="02010600030101010101" pitchFamily="2" charset="-122"/>
                <a:cs typeface="+mn-ea"/>
              </a:rPr>
              <a:t>Lock Configuration</a:t>
            </a:r>
          </a:p>
        </p:txBody>
      </p:sp>
      <p:sp>
        <p:nvSpPr>
          <p:cNvPr id="92" name="ïşlïḋè">
            <a:extLst>
              <a:ext uri="{FF2B5EF4-FFF2-40B4-BE49-F238E27FC236}">
                <a16:creationId xmlns:a16="http://schemas.microsoft.com/office/drawing/2014/main" id="{C29E0681-9321-4E85-97AC-C957B45407A7}"/>
              </a:ext>
            </a:extLst>
          </p:cNvPr>
          <p:cNvSpPr/>
          <p:nvPr/>
        </p:nvSpPr>
        <p:spPr bwMode="auto">
          <a:xfrm>
            <a:off x="8475012" y="3530517"/>
            <a:ext cx="1703807" cy="3874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nchor="t" anchorCtr="0">
            <a:noAutofit/>
          </a:bodyPr>
          <a:lstStyle/>
          <a:p>
            <a:pPr marL="0" marR="0" lvl="0" indent="0" algn="ctr" defTabSz="914377" rtl="0" eaLnBrk="1" fontAlgn="auto" latinLnBrk="0" hangingPunct="1">
              <a:lnSpc>
                <a:spcPct val="150000"/>
              </a:lnSpc>
              <a:spcBef>
                <a:spcPts val="0"/>
              </a:spcBef>
              <a:spcAft>
                <a:spcPts val="0"/>
              </a:spcAft>
              <a:buClrTx/>
              <a:buSzTx/>
              <a:buFontTx/>
              <a:buNone/>
              <a:tabLst/>
              <a:defRPr/>
            </a:pPr>
            <a:r>
              <a:rPr kumimoji="0" lang="en-US" altLang="zh-CN" sz="1100" b="1" i="0" u="none" strike="noStrike" kern="1200" cap="none" spc="0" normalizeH="0" baseline="0" noProof="0" dirty="0">
                <a:ln>
                  <a:noFill/>
                </a:ln>
                <a:solidFill>
                  <a:prstClr val="black">
                    <a:lumMod val="65000"/>
                    <a:lumOff val="35000"/>
                  </a:prstClr>
                </a:solidFill>
                <a:effectLst/>
                <a:uLnTx/>
                <a:uFillTx/>
                <a:latin typeface="Helvetica Now Text" panose="020B0504030202020204" pitchFamily="34" charset="0"/>
                <a:ea typeface="等线" panose="02010600030101010101" pitchFamily="2" charset="-122"/>
                <a:cs typeface="+mn-ea"/>
              </a:rPr>
              <a:t>Volume Configuration</a:t>
            </a:r>
          </a:p>
        </p:txBody>
      </p:sp>
      <p:sp>
        <p:nvSpPr>
          <p:cNvPr id="94" name="ïşlïḋè">
            <a:extLst>
              <a:ext uri="{FF2B5EF4-FFF2-40B4-BE49-F238E27FC236}">
                <a16:creationId xmlns:a16="http://schemas.microsoft.com/office/drawing/2014/main" id="{C29E0681-9321-4E85-97AC-C957B45407A7}"/>
              </a:ext>
            </a:extLst>
          </p:cNvPr>
          <p:cNvSpPr/>
          <p:nvPr/>
        </p:nvSpPr>
        <p:spPr bwMode="auto">
          <a:xfrm>
            <a:off x="9657897" y="1634864"/>
            <a:ext cx="1559653" cy="3874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nchor="t" anchorCtr="0">
            <a:noAutofit/>
          </a:bodyPr>
          <a:lstStyle/>
          <a:p>
            <a:pPr marL="0" marR="0" lvl="0" indent="0" algn="ctr" defTabSz="914377" rtl="0" eaLnBrk="1" fontAlgn="auto" latinLnBrk="0" hangingPunct="1">
              <a:lnSpc>
                <a:spcPct val="150000"/>
              </a:lnSpc>
              <a:spcBef>
                <a:spcPts val="0"/>
              </a:spcBef>
              <a:spcAft>
                <a:spcPts val="0"/>
              </a:spcAft>
              <a:buClrTx/>
              <a:buSzTx/>
              <a:buFontTx/>
              <a:buNone/>
              <a:tabLst/>
              <a:defRPr/>
            </a:pPr>
            <a:r>
              <a:rPr kumimoji="0" lang="en-US" altLang="zh-CN" sz="1100" b="1" i="0" u="none" strike="noStrike" kern="1200" cap="none" spc="0" normalizeH="0" baseline="0" noProof="0" dirty="0">
                <a:ln>
                  <a:noFill/>
                </a:ln>
                <a:solidFill>
                  <a:prstClr val="black">
                    <a:lumMod val="65000"/>
                    <a:lumOff val="35000"/>
                  </a:prstClr>
                </a:solidFill>
                <a:effectLst/>
                <a:uLnTx/>
                <a:uFillTx/>
                <a:latin typeface="Helvetica Now Text" panose="020B0504030202020204" pitchFamily="34" charset="0"/>
                <a:ea typeface="等线" panose="02010600030101010101" pitchFamily="2" charset="-122"/>
                <a:cs typeface="+mn-ea"/>
              </a:rPr>
              <a:t>Equipment Information Search</a:t>
            </a:r>
          </a:p>
        </p:txBody>
      </p:sp>
      <p:sp>
        <p:nvSpPr>
          <p:cNvPr id="96" name="ïşlïḋè">
            <a:extLst>
              <a:ext uri="{FF2B5EF4-FFF2-40B4-BE49-F238E27FC236}">
                <a16:creationId xmlns:a16="http://schemas.microsoft.com/office/drawing/2014/main" id="{C29E0681-9321-4E85-97AC-C957B45407A7}"/>
              </a:ext>
            </a:extLst>
          </p:cNvPr>
          <p:cNvSpPr/>
          <p:nvPr/>
        </p:nvSpPr>
        <p:spPr bwMode="auto">
          <a:xfrm>
            <a:off x="10739073" y="3125628"/>
            <a:ext cx="1559653" cy="3874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nchor="t" anchorCtr="0">
            <a:noAutofit/>
          </a:bodyPr>
          <a:lstStyle/>
          <a:p>
            <a:pPr marL="0" marR="0" lvl="0" indent="0" algn="ctr" defTabSz="914377" rtl="0" eaLnBrk="1" fontAlgn="auto" latinLnBrk="0" hangingPunct="1">
              <a:lnSpc>
                <a:spcPct val="150000"/>
              </a:lnSpc>
              <a:spcBef>
                <a:spcPts val="0"/>
              </a:spcBef>
              <a:spcAft>
                <a:spcPts val="0"/>
              </a:spcAft>
              <a:buClrTx/>
              <a:buSzTx/>
              <a:buFontTx/>
              <a:buNone/>
              <a:tabLst/>
              <a:defRPr/>
            </a:pPr>
            <a:r>
              <a:rPr kumimoji="0" lang="en-US" altLang="zh-CN" sz="1100" b="1" i="0" u="none" strike="noStrike" kern="1200" cap="none" spc="0" normalizeH="0" baseline="0" noProof="0" dirty="0">
                <a:ln>
                  <a:noFill/>
                </a:ln>
                <a:solidFill>
                  <a:prstClr val="black">
                    <a:lumMod val="65000"/>
                    <a:lumOff val="35000"/>
                  </a:prstClr>
                </a:solidFill>
                <a:effectLst/>
                <a:uLnTx/>
                <a:uFillTx/>
                <a:latin typeface="Helvetica Now Text" panose="020B0504030202020204" pitchFamily="34" charset="0"/>
                <a:ea typeface="等线" panose="02010600030101010101" pitchFamily="2" charset="-122"/>
                <a:cs typeface="+mn-ea"/>
              </a:rPr>
              <a:t>Equipment maintenance</a:t>
            </a:r>
          </a:p>
        </p:txBody>
      </p:sp>
      <p:sp>
        <p:nvSpPr>
          <p:cNvPr id="104" name="íślïdè">
            <a:extLst>
              <a:ext uri="{FF2B5EF4-FFF2-40B4-BE49-F238E27FC236}">
                <a16:creationId xmlns:a16="http://schemas.microsoft.com/office/drawing/2014/main" id="{C01E5CF9-947B-444F-980F-D2AC73F1A14F}"/>
              </a:ext>
            </a:extLst>
          </p:cNvPr>
          <p:cNvSpPr/>
          <p:nvPr/>
        </p:nvSpPr>
        <p:spPr bwMode="auto">
          <a:xfrm>
            <a:off x="9955124" y="4824212"/>
            <a:ext cx="1692515" cy="662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nchor="t" anchorCtr="0">
            <a:noAutofit/>
          </a:bodyPr>
          <a:lstStyle>
            <a:defPPr>
              <a:defRPr lang="zh-CN"/>
            </a:defPPr>
            <a:lvl1pPr marL="0" algn="l" defTabSz="914377" rtl="0" eaLnBrk="1" latinLnBrk="0" hangingPunct="1">
              <a:defRPr sz="1800" kern="1200">
                <a:solidFill>
                  <a:schemeClr val="tx1"/>
                </a:solidFill>
              </a:defRPr>
            </a:lvl1pPr>
            <a:lvl2pPr marL="457189" algn="l" defTabSz="914377" rtl="0" eaLnBrk="1" latinLnBrk="0" hangingPunct="1">
              <a:defRPr sz="1800" kern="1200">
                <a:solidFill>
                  <a:schemeClr val="tx1"/>
                </a:solidFill>
              </a:defRPr>
            </a:lvl2pPr>
            <a:lvl3pPr marL="914377" algn="l" defTabSz="914377" rtl="0" eaLnBrk="1" latinLnBrk="0" hangingPunct="1">
              <a:defRPr sz="1800" kern="1200">
                <a:solidFill>
                  <a:schemeClr val="tx1"/>
                </a:solidFill>
              </a:defRPr>
            </a:lvl3pPr>
            <a:lvl4pPr marL="1371566" algn="l" defTabSz="914377" rtl="0" eaLnBrk="1" latinLnBrk="0" hangingPunct="1">
              <a:defRPr sz="1800" kern="1200">
                <a:solidFill>
                  <a:schemeClr val="tx1"/>
                </a:solidFill>
              </a:defRPr>
            </a:lvl4pPr>
            <a:lvl5pPr marL="1828754" algn="l" defTabSz="914377" rtl="0" eaLnBrk="1" latinLnBrk="0" hangingPunct="1">
              <a:defRPr sz="1800" kern="1200">
                <a:solidFill>
                  <a:schemeClr val="tx1"/>
                </a:solidFill>
              </a:defRPr>
            </a:lvl5pPr>
            <a:lvl6pPr marL="2285943" algn="l" defTabSz="914377" rtl="0" eaLnBrk="1" latinLnBrk="0" hangingPunct="1">
              <a:defRPr sz="1800" kern="1200">
                <a:solidFill>
                  <a:schemeClr val="tx1"/>
                </a:solidFill>
              </a:defRPr>
            </a:lvl6pPr>
            <a:lvl7pPr marL="2743131" algn="l" defTabSz="914377" rtl="0" eaLnBrk="1" latinLnBrk="0" hangingPunct="1">
              <a:defRPr sz="1800" kern="1200">
                <a:solidFill>
                  <a:schemeClr val="tx1"/>
                </a:solidFill>
              </a:defRPr>
            </a:lvl7pPr>
            <a:lvl8pPr marL="3200320" algn="l" defTabSz="914377" rtl="0" eaLnBrk="1" latinLnBrk="0" hangingPunct="1">
              <a:defRPr sz="1800" kern="1200">
                <a:solidFill>
                  <a:schemeClr val="tx1"/>
                </a:solidFill>
              </a:defRPr>
            </a:lvl8pPr>
            <a:lvl9pPr marL="3657509" algn="l" defTabSz="914377" rtl="0" eaLnBrk="1" latinLnBrk="0" hangingPunct="1">
              <a:defRPr sz="1800" kern="1200">
                <a:solidFill>
                  <a:schemeClr val="tx1"/>
                </a:solidFill>
              </a:defRPr>
            </a:lvl9pPr>
          </a:lstStyle>
          <a:p>
            <a:pPr marL="0" marR="0" lvl="0" indent="0" algn="ctr" defTabSz="914377" rtl="0" eaLnBrk="1" fontAlgn="auto" latinLnBrk="0" hangingPunct="1">
              <a:lnSpc>
                <a:spcPct val="150000"/>
              </a:lnSpc>
              <a:spcBef>
                <a:spcPct val="0"/>
              </a:spcBef>
              <a:spcAft>
                <a:spcPts val="0"/>
              </a:spcAft>
              <a:buClrTx/>
              <a:buSzTx/>
              <a:buFontTx/>
              <a:buNone/>
              <a:tabLst/>
              <a:defRPr/>
            </a:pPr>
            <a:r>
              <a:rPr kumimoji="0" lang="en-US" altLang="zh-CN" sz="1200" b="1" i="0" u="none" strike="noStrike" kern="1200" cap="none" spc="0" normalizeH="0" baseline="0" noProof="0" dirty="0">
                <a:ln>
                  <a:noFill/>
                </a:ln>
                <a:solidFill>
                  <a:srgbClr val="FFFFFF"/>
                </a:solidFill>
                <a:effectLst/>
                <a:uLnTx/>
                <a:uFillTx/>
                <a:latin typeface="Helvetica Now Text" panose="020F0502020204030204"/>
                <a:ea typeface="等线"/>
                <a:cs typeface="+mn-cs"/>
              </a:rPr>
              <a:t>Door station lock configuration</a:t>
            </a:r>
          </a:p>
          <a:p>
            <a:pPr marL="0" marR="0" lvl="0" indent="0" algn="ctr" defTabSz="914377" rtl="0" eaLnBrk="1" fontAlgn="auto" latinLnBrk="0" hangingPunct="1">
              <a:lnSpc>
                <a:spcPct val="150000"/>
              </a:lnSpc>
              <a:spcBef>
                <a:spcPct val="0"/>
              </a:spcBef>
              <a:spcAft>
                <a:spcPts val="0"/>
              </a:spcAft>
              <a:buClrTx/>
              <a:buSzTx/>
              <a:buFontTx/>
              <a:buNone/>
              <a:tabLst/>
              <a:defRPr/>
            </a:pPr>
            <a:r>
              <a:rPr kumimoji="0" lang="en-US" altLang="zh-CN" sz="1000" b="0" i="0" u="none" strike="noStrike" kern="1200" cap="none" spc="0" normalizeH="0" baseline="0" noProof="0" dirty="0">
                <a:ln>
                  <a:noFill/>
                </a:ln>
                <a:solidFill>
                  <a:srgbClr val="FFFFFF"/>
                </a:solidFill>
                <a:effectLst/>
                <a:uLnTx/>
                <a:uFillTx/>
                <a:latin typeface="Helvetica Now Text" panose="020F0502020204030204"/>
                <a:ea typeface="等线"/>
                <a:cs typeface="+mn-cs"/>
              </a:rPr>
              <a:t>Configuration of two locks and related parameters</a:t>
            </a:r>
          </a:p>
        </p:txBody>
      </p:sp>
      <p:sp>
        <p:nvSpPr>
          <p:cNvPr id="110" name="google-translate_104081">
            <a:extLst>
              <a:ext uri="{FF2B5EF4-FFF2-40B4-BE49-F238E27FC236}">
                <a16:creationId xmlns:a16="http://schemas.microsoft.com/office/drawing/2014/main" id="{54405246-CCE2-4201-BBB1-D3F3EB6E740D}"/>
              </a:ext>
            </a:extLst>
          </p:cNvPr>
          <p:cNvSpPr/>
          <p:nvPr/>
        </p:nvSpPr>
        <p:spPr>
          <a:xfrm>
            <a:off x="1294226" y="1214766"/>
            <a:ext cx="448789" cy="382634"/>
          </a:xfrm>
          <a:custGeom>
            <a:avLst/>
            <a:gdLst>
              <a:gd name="T0" fmla="*/ 1808 w 3045"/>
              <a:gd name="T1" fmla="*/ 752 h 2600"/>
              <a:gd name="T2" fmla="*/ 173 w 3045"/>
              <a:gd name="T3" fmla="*/ 0 h 2600"/>
              <a:gd name="T4" fmla="*/ 0 w 3045"/>
              <a:gd name="T5" fmla="*/ 1675 h 2600"/>
              <a:gd name="T6" fmla="*/ 1237 w 3045"/>
              <a:gd name="T7" fmla="*/ 1848 h 2600"/>
              <a:gd name="T8" fmla="*/ 2872 w 3045"/>
              <a:gd name="T9" fmla="*/ 2600 h 2600"/>
              <a:gd name="T10" fmla="*/ 3045 w 3045"/>
              <a:gd name="T11" fmla="*/ 925 h 2600"/>
              <a:gd name="T12" fmla="*/ 200 w 3045"/>
              <a:gd name="T13" fmla="*/ 1648 h 2600"/>
              <a:gd name="T14" fmla="*/ 1476 w 3045"/>
              <a:gd name="T15" fmla="*/ 200 h 2600"/>
              <a:gd name="T16" fmla="*/ 200 w 3045"/>
              <a:gd name="T17" fmla="*/ 1648 h 2600"/>
              <a:gd name="T18" fmla="*/ 1818 w 3045"/>
              <a:gd name="T19" fmla="*/ 1848 h 2600"/>
              <a:gd name="T20" fmla="*/ 1442 w 3045"/>
              <a:gd name="T21" fmla="*/ 1848 h 2600"/>
              <a:gd name="T22" fmla="*/ 1680 w 3045"/>
              <a:gd name="T23" fmla="*/ 2400 h 2600"/>
              <a:gd name="T24" fmla="*/ 1929 w 3045"/>
              <a:gd name="T25" fmla="*/ 2140 h 2600"/>
              <a:gd name="T26" fmla="*/ 2497 w 3045"/>
              <a:gd name="T27" fmla="*/ 2129 h 2600"/>
              <a:gd name="T28" fmla="*/ 2334 w 3045"/>
              <a:gd name="T29" fmla="*/ 1753 h 2600"/>
              <a:gd name="T30" fmla="*/ 2694 w 3045"/>
              <a:gd name="T31" fmla="*/ 1348 h 2600"/>
              <a:gd name="T32" fmla="*/ 2329 w 3045"/>
              <a:gd name="T33" fmla="*/ 1201 h 2600"/>
              <a:gd name="T34" fmla="*/ 2183 w 3045"/>
              <a:gd name="T35" fmla="*/ 1114 h 2600"/>
              <a:gd name="T36" fmla="*/ 1912 w 3045"/>
              <a:gd name="T37" fmla="*/ 1201 h 2600"/>
              <a:gd name="T38" fmla="*/ 2845 w 3045"/>
              <a:gd name="T39" fmla="*/ 952 h 2600"/>
              <a:gd name="T40" fmla="*/ 2061 w 3045"/>
              <a:gd name="T41" fmla="*/ 1848 h 2600"/>
              <a:gd name="T42" fmla="*/ 2012 w 3045"/>
              <a:gd name="T43" fmla="*/ 1633 h 2600"/>
              <a:gd name="T44" fmla="*/ 2053 w 3045"/>
              <a:gd name="T45" fmla="*/ 1859 h 2600"/>
              <a:gd name="T46" fmla="*/ 2061 w 3045"/>
              <a:gd name="T47" fmla="*/ 1848 h 2600"/>
              <a:gd name="T48" fmla="*/ 1990 w 3045"/>
              <a:gd name="T49" fmla="*/ 1540 h 2600"/>
              <a:gd name="T50" fmla="*/ 2369 w 3045"/>
              <a:gd name="T51" fmla="*/ 1348 h 2600"/>
              <a:gd name="T52" fmla="*/ 2059 w 3045"/>
              <a:gd name="T53" fmla="*/ 1472 h 2600"/>
              <a:gd name="T54" fmla="*/ 1399 w 3045"/>
              <a:gd name="T55" fmla="*/ 824 h 2600"/>
              <a:gd name="T56" fmla="*/ 904 w 3045"/>
              <a:gd name="T57" fmla="*/ 1418 h 2600"/>
              <a:gd name="T58" fmla="*/ 904 w 3045"/>
              <a:gd name="T59" fmla="*/ 429 h 2600"/>
              <a:gd name="T60" fmla="*/ 1084 w 3045"/>
              <a:gd name="T61" fmla="*/ 690 h 2600"/>
              <a:gd name="T62" fmla="*/ 610 w 3045"/>
              <a:gd name="T63" fmla="*/ 924 h 2600"/>
              <a:gd name="T64" fmla="*/ 1181 w 3045"/>
              <a:gd name="T65" fmla="*/ 1024 h 2600"/>
              <a:gd name="T66" fmla="*/ 904 w 3045"/>
              <a:gd name="T67" fmla="*/ 824 h 26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045" h="2600">
                <a:moveTo>
                  <a:pt x="2872" y="752"/>
                </a:moveTo>
                <a:lnTo>
                  <a:pt x="1808" y="752"/>
                </a:lnTo>
                <a:lnTo>
                  <a:pt x="1635" y="0"/>
                </a:lnTo>
                <a:lnTo>
                  <a:pt x="173" y="0"/>
                </a:lnTo>
                <a:cubicBezTo>
                  <a:pt x="78" y="0"/>
                  <a:pt x="0" y="77"/>
                  <a:pt x="0" y="173"/>
                </a:cubicBezTo>
                <a:lnTo>
                  <a:pt x="0" y="1675"/>
                </a:lnTo>
                <a:cubicBezTo>
                  <a:pt x="0" y="1770"/>
                  <a:pt x="78" y="1848"/>
                  <a:pt x="173" y="1848"/>
                </a:cubicBezTo>
                <a:lnTo>
                  <a:pt x="1237" y="1848"/>
                </a:lnTo>
                <a:lnTo>
                  <a:pt x="1410" y="2600"/>
                </a:lnTo>
                <a:lnTo>
                  <a:pt x="2872" y="2600"/>
                </a:lnTo>
                <a:cubicBezTo>
                  <a:pt x="2968" y="2600"/>
                  <a:pt x="3045" y="2522"/>
                  <a:pt x="3045" y="2427"/>
                </a:cubicBezTo>
                <a:lnTo>
                  <a:pt x="3045" y="925"/>
                </a:lnTo>
                <a:cubicBezTo>
                  <a:pt x="3045" y="829"/>
                  <a:pt x="2968" y="752"/>
                  <a:pt x="2872" y="752"/>
                </a:cubicBezTo>
                <a:close/>
                <a:moveTo>
                  <a:pt x="200" y="1648"/>
                </a:moveTo>
                <a:lnTo>
                  <a:pt x="200" y="200"/>
                </a:lnTo>
                <a:lnTo>
                  <a:pt x="1476" y="200"/>
                </a:lnTo>
                <a:lnTo>
                  <a:pt x="1810" y="1648"/>
                </a:lnTo>
                <a:lnTo>
                  <a:pt x="200" y="1648"/>
                </a:lnTo>
                <a:close/>
                <a:moveTo>
                  <a:pt x="1442" y="1848"/>
                </a:moveTo>
                <a:lnTo>
                  <a:pt x="1818" y="1848"/>
                </a:lnTo>
                <a:lnTo>
                  <a:pt x="1536" y="2256"/>
                </a:lnTo>
                <a:lnTo>
                  <a:pt x="1442" y="1848"/>
                </a:lnTo>
                <a:close/>
                <a:moveTo>
                  <a:pt x="2845" y="2400"/>
                </a:moveTo>
                <a:lnTo>
                  <a:pt x="1680" y="2400"/>
                </a:lnTo>
                <a:lnTo>
                  <a:pt x="1896" y="2087"/>
                </a:lnTo>
                <a:lnTo>
                  <a:pt x="1929" y="2140"/>
                </a:lnTo>
                <a:cubicBezTo>
                  <a:pt x="2060" y="2060"/>
                  <a:pt x="2163" y="1966"/>
                  <a:pt x="2244" y="1871"/>
                </a:cubicBezTo>
                <a:lnTo>
                  <a:pt x="2497" y="2129"/>
                </a:lnTo>
                <a:lnTo>
                  <a:pt x="2602" y="2026"/>
                </a:lnTo>
                <a:lnTo>
                  <a:pt x="2334" y="1753"/>
                </a:lnTo>
                <a:cubicBezTo>
                  <a:pt x="2447" y="1587"/>
                  <a:pt x="2500" y="1431"/>
                  <a:pt x="2522" y="1348"/>
                </a:cubicBezTo>
                <a:lnTo>
                  <a:pt x="2694" y="1348"/>
                </a:lnTo>
                <a:lnTo>
                  <a:pt x="2694" y="1201"/>
                </a:lnTo>
                <a:lnTo>
                  <a:pt x="2329" y="1201"/>
                </a:lnTo>
                <a:lnTo>
                  <a:pt x="2329" y="1114"/>
                </a:lnTo>
                <a:lnTo>
                  <a:pt x="2183" y="1114"/>
                </a:lnTo>
                <a:lnTo>
                  <a:pt x="2183" y="1201"/>
                </a:lnTo>
                <a:lnTo>
                  <a:pt x="1912" y="1201"/>
                </a:lnTo>
                <a:lnTo>
                  <a:pt x="1854" y="952"/>
                </a:lnTo>
                <a:lnTo>
                  <a:pt x="2845" y="952"/>
                </a:lnTo>
                <a:lnTo>
                  <a:pt x="2845" y="2400"/>
                </a:lnTo>
                <a:close/>
                <a:moveTo>
                  <a:pt x="2061" y="1848"/>
                </a:moveTo>
                <a:lnTo>
                  <a:pt x="2061" y="1848"/>
                </a:lnTo>
                <a:lnTo>
                  <a:pt x="2012" y="1633"/>
                </a:lnTo>
                <a:lnTo>
                  <a:pt x="2141" y="1765"/>
                </a:lnTo>
                <a:cubicBezTo>
                  <a:pt x="2114" y="1797"/>
                  <a:pt x="2085" y="1828"/>
                  <a:pt x="2053" y="1859"/>
                </a:cubicBezTo>
                <a:lnTo>
                  <a:pt x="2061" y="1848"/>
                </a:lnTo>
                <a:lnTo>
                  <a:pt x="2061" y="1848"/>
                </a:lnTo>
                <a:close/>
                <a:moveTo>
                  <a:pt x="2059" y="1472"/>
                </a:moveTo>
                <a:lnTo>
                  <a:pt x="1990" y="1540"/>
                </a:lnTo>
                <a:lnTo>
                  <a:pt x="1946" y="1348"/>
                </a:lnTo>
                <a:lnTo>
                  <a:pt x="2369" y="1348"/>
                </a:lnTo>
                <a:cubicBezTo>
                  <a:pt x="2346" y="1419"/>
                  <a:pt x="2304" y="1528"/>
                  <a:pt x="2229" y="1645"/>
                </a:cubicBezTo>
                <a:lnTo>
                  <a:pt x="2059" y="1472"/>
                </a:lnTo>
                <a:close/>
                <a:moveTo>
                  <a:pt x="904" y="824"/>
                </a:moveTo>
                <a:lnTo>
                  <a:pt x="1399" y="824"/>
                </a:lnTo>
                <a:lnTo>
                  <a:pt x="1399" y="924"/>
                </a:lnTo>
                <a:cubicBezTo>
                  <a:pt x="1399" y="1196"/>
                  <a:pt x="1177" y="1418"/>
                  <a:pt x="904" y="1418"/>
                </a:cubicBezTo>
                <a:cubicBezTo>
                  <a:pt x="632" y="1418"/>
                  <a:pt x="410" y="1196"/>
                  <a:pt x="410" y="924"/>
                </a:cubicBezTo>
                <a:cubicBezTo>
                  <a:pt x="410" y="651"/>
                  <a:pt x="632" y="429"/>
                  <a:pt x="904" y="429"/>
                </a:cubicBezTo>
                <a:cubicBezTo>
                  <a:pt x="1015" y="429"/>
                  <a:pt x="1119" y="465"/>
                  <a:pt x="1206" y="532"/>
                </a:cubicBezTo>
                <a:lnTo>
                  <a:pt x="1084" y="690"/>
                </a:lnTo>
                <a:cubicBezTo>
                  <a:pt x="1032" y="650"/>
                  <a:pt x="970" y="629"/>
                  <a:pt x="904" y="629"/>
                </a:cubicBezTo>
                <a:cubicBezTo>
                  <a:pt x="742" y="629"/>
                  <a:pt x="610" y="761"/>
                  <a:pt x="610" y="924"/>
                </a:cubicBezTo>
                <a:cubicBezTo>
                  <a:pt x="610" y="1086"/>
                  <a:pt x="742" y="1218"/>
                  <a:pt x="904" y="1218"/>
                </a:cubicBezTo>
                <a:cubicBezTo>
                  <a:pt x="1032" y="1218"/>
                  <a:pt x="1140" y="1137"/>
                  <a:pt x="1181" y="1024"/>
                </a:cubicBezTo>
                <a:lnTo>
                  <a:pt x="904" y="1024"/>
                </a:lnTo>
                <a:lnTo>
                  <a:pt x="904" y="824"/>
                </a:lnTo>
                <a:close/>
              </a:path>
            </a:pathLst>
          </a:custGeom>
          <a:solidFill>
            <a:srgbClr val="C7A58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Helvetica Now Text" panose="020F0502020204030204"/>
              <a:ea typeface="等线"/>
              <a:cs typeface="+mn-cs"/>
            </a:endParaRPr>
          </a:p>
        </p:txBody>
      </p:sp>
      <p:sp>
        <p:nvSpPr>
          <p:cNvPr id="111" name="phone-call_151141">
            <a:extLst>
              <a:ext uri="{FF2B5EF4-FFF2-40B4-BE49-F238E27FC236}">
                <a16:creationId xmlns:a16="http://schemas.microsoft.com/office/drawing/2014/main" id="{54405246-CCE2-4201-BBB1-D3F3EB6E740D}"/>
              </a:ext>
            </a:extLst>
          </p:cNvPr>
          <p:cNvSpPr/>
          <p:nvPr/>
        </p:nvSpPr>
        <p:spPr>
          <a:xfrm>
            <a:off x="3256583" y="1214766"/>
            <a:ext cx="481420" cy="473088"/>
          </a:xfrm>
          <a:custGeom>
            <a:avLst/>
            <a:gdLst>
              <a:gd name="connsiteX0" fmla="*/ 209898 w 601174"/>
              <a:gd name="connsiteY0" fmla="*/ 388518 h 590770"/>
              <a:gd name="connsiteX1" fmla="*/ 212320 w 601174"/>
              <a:gd name="connsiteY1" fmla="*/ 403819 h 590770"/>
              <a:gd name="connsiteX2" fmla="*/ 146119 w 601174"/>
              <a:gd name="connsiteY2" fmla="*/ 499654 h 590770"/>
              <a:gd name="connsiteX3" fmla="*/ 138045 w 601174"/>
              <a:gd name="connsiteY3" fmla="*/ 503681 h 590770"/>
              <a:gd name="connsiteX4" fmla="*/ 137238 w 601174"/>
              <a:gd name="connsiteY4" fmla="*/ 504486 h 590770"/>
              <a:gd name="connsiteX5" fmla="*/ 129972 w 601174"/>
              <a:gd name="connsiteY5" fmla="*/ 502070 h 590770"/>
              <a:gd name="connsiteX6" fmla="*/ 78302 w 601174"/>
              <a:gd name="connsiteY6" fmla="*/ 459387 h 590770"/>
              <a:gd name="connsiteX7" fmla="*/ 77495 w 601174"/>
              <a:gd name="connsiteY7" fmla="*/ 444086 h 590770"/>
              <a:gd name="connsiteX8" fmla="*/ 92027 w 601174"/>
              <a:gd name="connsiteY8" fmla="*/ 443281 h 590770"/>
              <a:gd name="connsiteX9" fmla="*/ 134816 w 601174"/>
              <a:gd name="connsiteY9" fmla="*/ 477910 h 590770"/>
              <a:gd name="connsiteX10" fmla="*/ 195366 w 601174"/>
              <a:gd name="connsiteY10" fmla="*/ 391739 h 590770"/>
              <a:gd name="connsiteX11" fmla="*/ 209898 w 601174"/>
              <a:gd name="connsiteY11" fmla="*/ 388518 h 590770"/>
              <a:gd name="connsiteX12" fmla="*/ 139645 w 601174"/>
              <a:gd name="connsiteY12" fmla="*/ 332825 h 590770"/>
              <a:gd name="connsiteX13" fmla="*/ 21794 w 601174"/>
              <a:gd name="connsiteY13" fmla="*/ 451319 h 590770"/>
              <a:gd name="connsiteX14" fmla="*/ 139645 w 601174"/>
              <a:gd name="connsiteY14" fmla="*/ 569006 h 590770"/>
              <a:gd name="connsiteX15" fmla="*/ 258303 w 601174"/>
              <a:gd name="connsiteY15" fmla="*/ 451319 h 590770"/>
              <a:gd name="connsiteX16" fmla="*/ 139645 w 601174"/>
              <a:gd name="connsiteY16" fmla="*/ 332825 h 590770"/>
              <a:gd name="connsiteX17" fmla="*/ 139645 w 601174"/>
              <a:gd name="connsiteY17" fmla="*/ 311061 h 590770"/>
              <a:gd name="connsiteX18" fmla="*/ 280097 w 601174"/>
              <a:gd name="connsiteY18" fmla="*/ 451319 h 590770"/>
              <a:gd name="connsiteX19" fmla="*/ 139645 w 601174"/>
              <a:gd name="connsiteY19" fmla="*/ 590770 h 590770"/>
              <a:gd name="connsiteX20" fmla="*/ 0 w 601174"/>
              <a:gd name="connsiteY20" fmla="*/ 451319 h 590770"/>
              <a:gd name="connsiteX21" fmla="*/ 139645 w 601174"/>
              <a:gd name="connsiteY21" fmla="*/ 311061 h 590770"/>
              <a:gd name="connsiteX22" fmla="*/ 136417 w 601174"/>
              <a:gd name="connsiteY22" fmla="*/ 0 h 590770"/>
              <a:gd name="connsiteX23" fmla="*/ 161432 w 601174"/>
              <a:gd name="connsiteY23" fmla="*/ 5642 h 590770"/>
              <a:gd name="connsiteX24" fmla="*/ 247775 w 601174"/>
              <a:gd name="connsiteY24" fmla="*/ 105583 h 590770"/>
              <a:gd name="connsiteX25" fmla="*/ 255037 w 601174"/>
              <a:gd name="connsiteY25" fmla="*/ 145882 h 590770"/>
              <a:gd name="connsiteX26" fmla="*/ 238092 w 601174"/>
              <a:gd name="connsiteY26" fmla="*/ 167643 h 590770"/>
              <a:gd name="connsiteX27" fmla="*/ 207428 w 601174"/>
              <a:gd name="connsiteY27" fmla="*/ 195047 h 590770"/>
              <a:gd name="connsiteX28" fmla="*/ 214690 w 601174"/>
              <a:gd name="connsiteY28" fmla="*/ 262749 h 590770"/>
              <a:gd name="connsiteX29" fmla="*/ 338152 w 601174"/>
              <a:gd name="connsiteY29" fmla="*/ 386064 h 590770"/>
              <a:gd name="connsiteX30" fmla="*/ 405936 w 601174"/>
              <a:gd name="connsiteY30" fmla="*/ 393318 h 590770"/>
              <a:gd name="connsiteX31" fmla="*/ 433372 w 601174"/>
              <a:gd name="connsiteY31" fmla="*/ 361885 h 590770"/>
              <a:gd name="connsiteX32" fmla="*/ 465649 w 601174"/>
              <a:gd name="connsiteY32" fmla="*/ 344153 h 590770"/>
              <a:gd name="connsiteX33" fmla="*/ 494699 w 601174"/>
              <a:gd name="connsiteY33" fmla="*/ 352213 h 590770"/>
              <a:gd name="connsiteX34" fmla="*/ 594760 w 601174"/>
              <a:gd name="connsiteY34" fmla="*/ 439259 h 590770"/>
              <a:gd name="connsiteX35" fmla="*/ 585883 w 601174"/>
              <a:gd name="connsiteY35" fmla="*/ 501319 h 590770"/>
              <a:gd name="connsiteX36" fmla="*/ 558447 w 601174"/>
              <a:gd name="connsiteY36" fmla="*/ 528723 h 590770"/>
              <a:gd name="connsiteX37" fmla="*/ 447090 w 601174"/>
              <a:gd name="connsiteY37" fmla="*/ 579499 h 590770"/>
              <a:gd name="connsiteX38" fmla="*/ 300226 w 601174"/>
              <a:gd name="connsiteY38" fmla="*/ 511797 h 590770"/>
              <a:gd name="connsiteX39" fmla="*/ 311523 w 601174"/>
              <a:gd name="connsiteY39" fmla="*/ 451349 h 590770"/>
              <a:gd name="connsiteX40" fmla="*/ 138838 w 601174"/>
              <a:gd name="connsiteY40" fmla="*/ 278869 h 590770"/>
              <a:gd name="connsiteX41" fmla="*/ 79124 w 601174"/>
              <a:gd name="connsiteY41" fmla="*/ 290152 h 590770"/>
              <a:gd name="connsiteX42" fmla="*/ 25059 w 601174"/>
              <a:gd name="connsiteY42" fmla="*/ 187793 h 590770"/>
              <a:gd name="connsiteX43" fmla="*/ 71055 w 601174"/>
              <a:gd name="connsiteY43" fmla="*/ 42717 h 590770"/>
              <a:gd name="connsiteX44" fmla="*/ 98491 w 601174"/>
              <a:gd name="connsiteY44" fmla="*/ 15313 h 590770"/>
              <a:gd name="connsiteX45" fmla="*/ 136417 w 601174"/>
              <a:gd name="connsiteY45" fmla="*/ 0 h 5907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Lst>
            <a:rect l="l" t="t" r="r" b="b"/>
            <a:pathLst>
              <a:path w="601174" h="590770">
                <a:moveTo>
                  <a:pt x="209898" y="388518"/>
                </a:moveTo>
                <a:cubicBezTo>
                  <a:pt x="214742" y="391739"/>
                  <a:pt x="216357" y="398987"/>
                  <a:pt x="212320" y="403819"/>
                </a:cubicBezTo>
                <a:lnTo>
                  <a:pt x="146119" y="499654"/>
                </a:lnTo>
                <a:cubicBezTo>
                  <a:pt x="143696" y="502070"/>
                  <a:pt x="141274" y="503681"/>
                  <a:pt x="138045" y="503681"/>
                </a:cubicBezTo>
                <a:cubicBezTo>
                  <a:pt x="138045" y="504486"/>
                  <a:pt x="137238" y="504486"/>
                  <a:pt x="137238" y="504486"/>
                </a:cubicBezTo>
                <a:cubicBezTo>
                  <a:pt x="134816" y="504486"/>
                  <a:pt x="132394" y="502876"/>
                  <a:pt x="129972" y="502070"/>
                </a:cubicBezTo>
                <a:lnTo>
                  <a:pt x="78302" y="459387"/>
                </a:lnTo>
                <a:cubicBezTo>
                  <a:pt x="74265" y="455361"/>
                  <a:pt x="73458" y="448918"/>
                  <a:pt x="77495" y="444086"/>
                </a:cubicBezTo>
                <a:cubicBezTo>
                  <a:pt x="80724" y="440059"/>
                  <a:pt x="87990" y="439254"/>
                  <a:pt x="92027" y="443281"/>
                </a:cubicBezTo>
                <a:lnTo>
                  <a:pt x="134816" y="477910"/>
                </a:lnTo>
                <a:lnTo>
                  <a:pt x="195366" y="391739"/>
                </a:lnTo>
                <a:cubicBezTo>
                  <a:pt x="198596" y="386102"/>
                  <a:pt x="205054" y="385296"/>
                  <a:pt x="209898" y="388518"/>
                </a:cubicBezTo>
                <a:close/>
                <a:moveTo>
                  <a:pt x="139645" y="332825"/>
                </a:moveTo>
                <a:cubicBezTo>
                  <a:pt x="74262" y="332825"/>
                  <a:pt x="21794" y="386026"/>
                  <a:pt x="21794" y="451319"/>
                </a:cubicBezTo>
                <a:cubicBezTo>
                  <a:pt x="21794" y="516611"/>
                  <a:pt x="74262" y="569006"/>
                  <a:pt x="139645" y="569006"/>
                </a:cubicBezTo>
                <a:cubicBezTo>
                  <a:pt x="205028" y="569006"/>
                  <a:pt x="258303" y="516611"/>
                  <a:pt x="258303" y="451319"/>
                </a:cubicBezTo>
                <a:cubicBezTo>
                  <a:pt x="258303" y="386026"/>
                  <a:pt x="205028" y="332825"/>
                  <a:pt x="139645" y="332825"/>
                </a:cubicBezTo>
                <a:close/>
                <a:moveTo>
                  <a:pt x="139645" y="311061"/>
                </a:moveTo>
                <a:cubicBezTo>
                  <a:pt x="217136" y="311061"/>
                  <a:pt x="280097" y="373935"/>
                  <a:pt x="280097" y="451319"/>
                </a:cubicBezTo>
                <a:cubicBezTo>
                  <a:pt x="280097" y="527896"/>
                  <a:pt x="217136" y="590770"/>
                  <a:pt x="139645" y="590770"/>
                </a:cubicBezTo>
                <a:cubicBezTo>
                  <a:pt x="62961" y="590770"/>
                  <a:pt x="0" y="527896"/>
                  <a:pt x="0" y="451319"/>
                </a:cubicBezTo>
                <a:cubicBezTo>
                  <a:pt x="0" y="373935"/>
                  <a:pt x="62961" y="311061"/>
                  <a:pt x="139645" y="311061"/>
                </a:cubicBezTo>
                <a:close/>
                <a:moveTo>
                  <a:pt x="136417" y="0"/>
                </a:moveTo>
                <a:cubicBezTo>
                  <a:pt x="144486" y="0"/>
                  <a:pt x="153363" y="1612"/>
                  <a:pt x="161432" y="5642"/>
                </a:cubicBezTo>
                <a:cubicBezTo>
                  <a:pt x="201779" y="27403"/>
                  <a:pt x="246161" y="102359"/>
                  <a:pt x="247775" y="105583"/>
                </a:cubicBezTo>
                <a:cubicBezTo>
                  <a:pt x="255844" y="119285"/>
                  <a:pt x="258265" y="133792"/>
                  <a:pt x="255037" y="145882"/>
                </a:cubicBezTo>
                <a:cubicBezTo>
                  <a:pt x="252617" y="154748"/>
                  <a:pt x="246968" y="162002"/>
                  <a:pt x="238092" y="167643"/>
                </a:cubicBezTo>
                <a:cubicBezTo>
                  <a:pt x="225181" y="178121"/>
                  <a:pt x="209849" y="191823"/>
                  <a:pt x="207428" y="195047"/>
                </a:cubicBezTo>
                <a:cubicBezTo>
                  <a:pt x="190482" y="220838"/>
                  <a:pt x="192096" y="240988"/>
                  <a:pt x="214690" y="262749"/>
                </a:cubicBezTo>
                <a:lnTo>
                  <a:pt x="338152" y="386064"/>
                </a:lnTo>
                <a:cubicBezTo>
                  <a:pt x="359940" y="408632"/>
                  <a:pt x="380113" y="410244"/>
                  <a:pt x="405936" y="393318"/>
                </a:cubicBezTo>
                <a:cubicBezTo>
                  <a:pt x="409163" y="390900"/>
                  <a:pt x="422881" y="375587"/>
                  <a:pt x="433372" y="361885"/>
                </a:cubicBezTo>
                <a:cubicBezTo>
                  <a:pt x="440634" y="350601"/>
                  <a:pt x="451931" y="344153"/>
                  <a:pt x="465649" y="344153"/>
                </a:cubicBezTo>
                <a:cubicBezTo>
                  <a:pt x="475332" y="344153"/>
                  <a:pt x="485016" y="347377"/>
                  <a:pt x="494699" y="352213"/>
                </a:cubicBezTo>
                <a:cubicBezTo>
                  <a:pt x="498734" y="354631"/>
                  <a:pt x="572972" y="398960"/>
                  <a:pt x="594760" y="439259"/>
                </a:cubicBezTo>
                <a:cubicBezTo>
                  <a:pt x="606057" y="460214"/>
                  <a:pt x="602022" y="485200"/>
                  <a:pt x="585883" y="501319"/>
                </a:cubicBezTo>
                <a:lnTo>
                  <a:pt x="558447" y="528723"/>
                </a:lnTo>
                <a:cubicBezTo>
                  <a:pt x="524556" y="562574"/>
                  <a:pt x="487437" y="579499"/>
                  <a:pt x="447090" y="579499"/>
                </a:cubicBezTo>
                <a:cubicBezTo>
                  <a:pt x="401094" y="579499"/>
                  <a:pt x="351870" y="556932"/>
                  <a:pt x="300226" y="511797"/>
                </a:cubicBezTo>
                <a:cubicBezTo>
                  <a:pt x="307489" y="493259"/>
                  <a:pt x="311523" y="472304"/>
                  <a:pt x="311523" y="451349"/>
                </a:cubicBezTo>
                <a:cubicBezTo>
                  <a:pt x="311523" y="356243"/>
                  <a:pt x="234057" y="278869"/>
                  <a:pt x="138838" y="278869"/>
                </a:cubicBezTo>
                <a:cubicBezTo>
                  <a:pt x="117857" y="278869"/>
                  <a:pt x="97684" y="282898"/>
                  <a:pt x="79124" y="290152"/>
                </a:cubicBezTo>
                <a:cubicBezTo>
                  <a:pt x="50881" y="254689"/>
                  <a:pt x="32322" y="220838"/>
                  <a:pt x="25059" y="187793"/>
                </a:cubicBezTo>
                <a:cubicBezTo>
                  <a:pt x="12955" y="134598"/>
                  <a:pt x="28287" y="85434"/>
                  <a:pt x="71055" y="42717"/>
                </a:cubicBezTo>
                <a:lnTo>
                  <a:pt x="98491" y="15313"/>
                </a:lnTo>
                <a:cubicBezTo>
                  <a:pt x="108981" y="5642"/>
                  <a:pt x="121892" y="0"/>
                  <a:pt x="136417" y="0"/>
                </a:cubicBezTo>
                <a:close/>
              </a:path>
            </a:pathLst>
          </a:custGeom>
          <a:solidFill>
            <a:srgbClr val="C7A58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Helvetica Now Text" panose="020F0502020204030204"/>
              <a:ea typeface="等线"/>
              <a:cs typeface="+mn-cs"/>
            </a:endParaRPr>
          </a:p>
        </p:txBody>
      </p:sp>
      <p:sp>
        <p:nvSpPr>
          <p:cNvPr id="112" name="iconfont-10774-5582324">
            <a:extLst>
              <a:ext uri="{FF2B5EF4-FFF2-40B4-BE49-F238E27FC236}">
                <a16:creationId xmlns:a16="http://schemas.microsoft.com/office/drawing/2014/main" id="{54405246-CCE2-4201-BBB1-D3F3EB6E740D}"/>
              </a:ext>
            </a:extLst>
          </p:cNvPr>
          <p:cNvSpPr>
            <a:spLocks/>
          </p:cNvSpPr>
          <p:nvPr/>
        </p:nvSpPr>
        <p:spPr>
          <a:xfrm>
            <a:off x="2354359" y="2832340"/>
            <a:ext cx="405294" cy="423427"/>
          </a:xfrm>
          <a:custGeom>
            <a:avLst/>
            <a:gdLst>
              <a:gd name="T0" fmla="*/ 12000 w 12800"/>
              <a:gd name="T1" fmla="*/ 5067 h 12800"/>
              <a:gd name="T2" fmla="*/ 11013 w 12800"/>
              <a:gd name="T3" fmla="*/ 5067 h 12800"/>
              <a:gd name="T4" fmla="*/ 10613 w 12800"/>
              <a:gd name="T5" fmla="*/ 4080 h 12800"/>
              <a:gd name="T6" fmla="*/ 11307 w 12800"/>
              <a:gd name="T7" fmla="*/ 3387 h 12800"/>
              <a:gd name="T8" fmla="*/ 11307 w 12800"/>
              <a:gd name="T9" fmla="*/ 2267 h 12800"/>
              <a:gd name="T10" fmla="*/ 10560 w 12800"/>
              <a:gd name="T11" fmla="*/ 1520 h 12800"/>
              <a:gd name="T12" fmla="*/ 9440 w 12800"/>
              <a:gd name="T13" fmla="*/ 1520 h 12800"/>
              <a:gd name="T14" fmla="*/ 8747 w 12800"/>
              <a:gd name="T15" fmla="*/ 2213 h 12800"/>
              <a:gd name="T16" fmla="*/ 7760 w 12800"/>
              <a:gd name="T17" fmla="*/ 1813 h 12800"/>
              <a:gd name="T18" fmla="*/ 7760 w 12800"/>
              <a:gd name="T19" fmla="*/ 800 h 12800"/>
              <a:gd name="T20" fmla="*/ 6960 w 12800"/>
              <a:gd name="T21" fmla="*/ 0 h 12800"/>
              <a:gd name="T22" fmla="*/ 5893 w 12800"/>
              <a:gd name="T23" fmla="*/ 0 h 12800"/>
              <a:gd name="T24" fmla="*/ 5093 w 12800"/>
              <a:gd name="T25" fmla="*/ 800 h 12800"/>
              <a:gd name="T26" fmla="*/ 5093 w 12800"/>
              <a:gd name="T27" fmla="*/ 1787 h 12800"/>
              <a:gd name="T28" fmla="*/ 4107 w 12800"/>
              <a:gd name="T29" fmla="*/ 2187 h 12800"/>
              <a:gd name="T30" fmla="*/ 3413 w 12800"/>
              <a:gd name="T31" fmla="*/ 1493 h 12800"/>
              <a:gd name="T32" fmla="*/ 2293 w 12800"/>
              <a:gd name="T33" fmla="*/ 1493 h 12800"/>
              <a:gd name="T34" fmla="*/ 1493 w 12800"/>
              <a:gd name="T35" fmla="*/ 2240 h 12800"/>
              <a:gd name="T36" fmla="*/ 1493 w 12800"/>
              <a:gd name="T37" fmla="*/ 3360 h 12800"/>
              <a:gd name="T38" fmla="*/ 2187 w 12800"/>
              <a:gd name="T39" fmla="*/ 4053 h 12800"/>
              <a:gd name="T40" fmla="*/ 1787 w 12800"/>
              <a:gd name="T41" fmla="*/ 5040 h 12800"/>
              <a:gd name="T42" fmla="*/ 800 w 12800"/>
              <a:gd name="T43" fmla="*/ 5040 h 12800"/>
              <a:gd name="T44" fmla="*/ 0 w 12800"/>
              <a:gd name="T45" fmla="*/ 5840 h 12800"/>
              <a:gd name="T46" fmla="*/ 0 w 12800"/>
              <a:gd name="T47" fmla="*/ 6907 h 12800"/>
              <a:gd name="T48" fmla="*/ 800 w 12800"/>
              <a:gd name="T49" fmla="*/ 7707 h 12800"/>
              <a:gd name="T50" fmla="*/ 1787 w 12800"/>
              <a:gd name="T51" fmla="*/ 7707 h 12800"/>
              <a:gd name="T52" fmla="*/ 2187 w 12800"/>
              <a:gd name="T53" fmla="*/ 8693 h 12800"/>
              <a:gd name="T54" fmla="*/ 1493 w 12800"/>
              <a:gd name="T55" fmla="*/ 9387 h 12800"/>
              <a:gd name="T56" fmla="*/ 1493 w 12800"/>
              <a:gd name="T57" fmla="*/ 10507 h 12800"/>
              <a:gd name="T58" fmla="*/ 2240 w 12800"/>
              <a:gd name="T59" fmla="*/ 11253 h 12800"/>
              <a:gd name="T60" fmla="*/ 3360 w 12800"/>
              <a:gd name="T61" fmla="*/ 11253 h 12800"/>
              <a:gd name="T62" fmla="*/ 4053 w 12800"/>
              <a:gd name="T63" fmla="*/ 10560 h 12800"/>
              <a:gd name="T64" fmla="*/ 5040 w 12800"/>
              <a:gd name="T65" fmla="*/ 10960 h 12800"/>
              <a:gd name="T66" fmla="*/ 5040 w 12800"/>
              <a:gd name="T67" fmla="*/ 12000 h 12800"/>
              <a:gd name="T68" fmla="*/ 5840 w 12800"/>
              <a:gd name="T69" fmla="*/ 12800 h 12800"/>
              <a:gd name="T70" fmla="*/ 6907 w 12800"/>
              <a:gd name="T71" fmla="*/ 12800 h 12800"/>
              <a:gd name="T72" fmla="*/ 7707 w 12800"/>
              <a:gd name="T73" fmla="*/ 12000 h 12800"/>
              <a:gd name="T74" fmla="*/ 7707 w 12800"/>
              <a:gd name="T75" fmla="*/ 11013 h 12800"/>
              <a:gd name="T76" fmla="*/ 8693 w 12800"/>
              <a:gd name="T77" fmla="*/ 10613 h 12800"/>
              <a:gd name="T78" fmla="*/ 9387 w 12800"/>
              <a:gd name="T79" fmla="*/ 11307 h 12800"/>
              <a:gd name="T80" fmla="*/ 10507 w 12800"/>
              <a:gd name="T81" fmla="*/ 11307 h 12800"/>
              <a:gd name="T82" fmla="*/ 11253 w 12800"/>
              <a:gd name="T83" fmla="*/ 10560 h 12800"/>
              <a:gd name="T84" fmla="*/ 11253 w 12800"/>
              <a:gd name="T85" fmla="*/ 9440 h 12800"/>
              <a:gd name="T86" fmla="*/ 10560 w 12800"/>
              <a:gd name="T87" fmla="*/ 8747 h 12800"/>
              <a:gd name="T88" fmla="*/ 10960 w 12800"/>
              <a:gd name="T89" fmla="*/ 7760 h 12800"/>
              <a:gd name="T90" fmla="*/ 12000 w 12800"/>
              <a:gd name="T91" fmla="*/ 7760 h 12800"/>
              <a:gd name="T92" fmla="*/ 12800 w 12800"/>
              <a:gd name="T93" fmla="*/ 6960 h 12800"/>
              <a:gd name="T94" fmla="*/ 12800 w 12800"/>
              <a:gd name="T95" fmla="*/ 5893 h 12800"/>
              <a:gd name="T96" fmla="*/ 12000 w 12800"/>
              <a:gd name="T97" fmla="*/ 5067 h 12800"/>
              <a:gd name="T98" fmla="*/ 6400 w 12800"/>
              <a:gd name="T99" fmla="*/ 8533 h 12800"/>
              <a:gd name="T100" fmla="*/ 4267 w 12800"/>
              <a:gd name="T101" fmla="*/ 6400 h 12800"/>
              <a:gd name="T102" fmla="*/ 6400 w 12800"/>
              <a:gd name="T103" fmla="*/ 4267 h 12800"/>
              <a:gd name="T104" fmla="*/ 8533 w 12800"/>
              <a:gd name="T105" fmla="*/ 6400 h 12800"/>
              <a:gd name="T106" fmla="*/ 6400 w 12800"/>
              <a:gd name="T107" fmla="*/ 8533 h 128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2800" h="12800">
                <a:moveTo>
                  <a:pt x="12000" y="5067"/>
                </a:moveTo>
                <a:lnTo>
                  <a:pt x="11013" y="5067"/>
                </a:lnTo>
                <a:cubicBezTo>
                  <a:pt x="10907" y="4720"/>
                  <a:pt x="10773" y="4400"/>
                  <a:pt x="10613" y="4080"/>
                </a:cubicBezTo>
                <a:lnTo>
                  <a:pt x="11307" y="3387"/>
                </a:lnTo>
                <a:cubicBezTo>
                  <a:pt x="11627" y="3067"/>
                  <a:pt x="11627" y="2560"/>
                  <a:pt x="11307" y="2267"/>
                </a:cubicBezTo>
                <a:lnTo>
                  <a:pt x="10560" y="1520"/>
                </a:lnTo>
                <a:cubicBezTo>
                  <a:pt x="10240" y="1200"/>
                  <a:pt x="9733" y="1200"/>
                  <a:pt x="9440" y="1520"/>
                </a:cubicBezTo>
                <a:lnTo>
                  <a:pt x="8747" y="2213"/>
                </a:lnTo>
                <a:cubicBezTo>
                  <a:pt x="8427" y="2053"/>
                  <a:pt x="8107" y="1893"/>
                  <a:pt x="7760" y="1813"/>
                </a:cubicBezTo>
                <a:lnTo>
                  <a:pt x="7760" y="800"/>
                </a:lnTo>
                <a:cubicBezTo>
                  <a:pt x="7760" y="347"/>
                  <a:pt x="7413" y="0"/>
                  <a:pt x="6960" y="0"/>
                </a:cubicBezTo>
                <a:lnTo>
                  <a:pt x="5893" y="0"/>
                </a:lnTo>
                <a:cubicBezTo>
                  <a:pt x="5440" y="0"/>
                  <a:pt x="5093" y="347"/>
                  <a:pt x="5093" y="800"/>
                </a:cubicBezTo>
                <a:lnTo>
                  <a:pt x="5093" y="1787"/>
                </a:lnTo>
                <a:cubicBezTo>
                  <a:pt x="4747" y="1893"/>
                  <a:pt x="4427" y="2027"/>
                  <a:pt x="4107" y="2187"/>
                </a:cubicBezTo>
                <a:lnTo>
                  <a:pt x="3413" y="1493"/>
                </a:lnTo>
                <a:cubicBezTo>
                  <a:pt x="3093" y="1173"/>
                  <a:pt x="2587" y="1173"/>
                  <a:pt x="2293" y="1493"/>
                </a:cubicBezTo>
                <a:lnTo>
                  <a:pt x="1493" y="2240"/>
                </a:lnTo>
                <a:cubicBezTo>
                  <a:pt x="1173" y="2560"/>
                  <a:pt x="1173" y="3067"/>
                  <a:pt x="1493" y="3360"/>
                </a:cubicBezTo>
                <a:lnTo>
                  <a:pt x="2187" y="4053"/>
                </a:lnTo>
                <a:cubicBezTo>
                  <a:pt x="2027" y="4373"/>
                  <a:pt x="1867" y="4693"/>
                  <a:pt x="1787" y="5040"/>
                </a:cubicBezTo>
                <a:lnTo>
                  <a:pt x="800" y="5040"/>
                </a:lnTo>
                <a:cubicBezTo>
                  <a:pt x="347" y="5040"/>
                  <a:pt x="0" y="5387"/>
                  <a:pt x="0" y="5840"/>
                </a:cubicBezTo>
                <a:lnTo>
                  <a:pt x="0" y="6907"/>
                </a:lnTo>
                <a:cubicBezTo>
                  <a:pt x="0" y="7360"/>
                  <a:pt x="347" y="7707"/>
                  <a:pt x="800" y="7707"/>
                </a:cubicBezTo>
                <a:lnTo>
                  <a:pt x="1787" y="7707"/>
                </a:lnTo>
                <a:cubicBezTo>
                  <a:pt x="1893" y="8053"/>
                  <a:pt x="2027" y="8373"/>
                  <a:pt x="2187" y="8693"/>
                </a:cubicBezTo>
                <a:lnTo>
                  <a:pt x="1493" y="9387"/>
                </a:lnTo>
                <a:cubicBezTo>
                  <a:pt x="1173" y="9707"/>
                  <a:pt x="1173" y="10213"/>
                  <a:pt x="1493" y="10507"/>
                </a:cubicBezTo>
                <a:lnTo>
                  <a:pt x="2240" y="11253"/>
                </a:lnTo>
                <a:cubicBezTo>
                  <a:pt x="2560" y="11573"/>
                  <a:pt x="3067" y="11573"/>
                  <a:pt x="3360" y="11253"/>
                </a:cubicBezTo>
                <a:lnTo>
                  <a:pt x="4053" y="10560"/>
                </a:lnTo>
                <a:cubicBezTo>
                  <a:pt x="4373" y="10720"/>
                  <a:pt x="4693" y="10880"/>
                  <a:pt x="5040" y="10960"/>
                </a:cubicBezTo>
                <a:lnTo>
                  <a:pt x="5040" y="12000"/>
                </a:lnTo>
                <a:cubicBezTo>
                  <a:pt x="5040" y="12453"/>
                  <a:pt x="5387" y="12800"/>
                  <a:pt x="5840" y="12800"/>
                </a:cubicBezTo>
                <a:lnTo>
                  <a:pt x="6907" y="12800"/>
                </a:lnTo>
                <a:cubicBezTo>
                  <a:pt x="7360" y="12800"/>
                  <a:pt x="7707" y="12453"/>
                  <a:pt x="7707" y="12000"/>
                </a:cubicBezTo>
                <a:lnTo>
                  <a:pt x="7707" y="11013"/>
                </a:lnTo>
                <a:cubicBezTo>
                  <a:pt x="8053" y="10907"/>
                  <a:pt x="8373" y="10773"/>
                  <a:pt x="8693" y="10613"/>
                </a:cubicBezTo>
                <a:lnTo>
                  <a:pt x="9387" y="11307"/>
                </a:lnTo>
                <a:cubicBezTo>
                  <a:pt x="9707" y="11627"/>
                  <a:pt x="10213" y="11627"/>
                  <a:pt x="10507" y="11307"/>
                </a:cubicBezTo>
                <a:lnTo>
                  <a:pt x="11253" y="10560"/>
                </a:lnTo>
                <a:cubicBezTo>
                  <a:pt x="11573" y="10240"/>
                  <a:pt x="11573" y="9733"/>
                  <a:pt x="11253" y="9440"/>
                </a:cubicBezTo>
                <a:lnTo>
                  <a:pt x="10560" y="8747"/>
                </a:lnTo>
                <a:cubicBezTo>
                  <a:pt x="10720" y="8427"/>
                  <a:pt x="10880" y="8107"/>
                  <a:pt x="10960" y="7760"/>
                </a:cubicBezTo>
                <a:lnTo>
                  <a:pt x="12000" y="7760"/>
                </a:lnTo>
                <a:cubicBezTo>
                  <a:pt x="12453" y="7760"/>
                  <a:pt x="12800" y="7413"/>
                  <a:pt x="12800" y="6960"/>
                </a:cubicBezTo>
                <a:lnTo>
                  <a:pt x="12800" y="5893"/>
                </a:lnTo>
                <a:cubicBezTo>
                  <a:pt x="12800" y="5413"/>
                  <a:pt x="12453" y="5067"/>
                  <a:pt x="12000" y="5067"/>
                </a:cubicBezTo>
                <a:close/>
                <a:moveTo>
                  <a:pt x="6400" y="8533"/>
                </a:moveTo>
                <a:cubicBezTo>
                  <a:pt x="5227" y="8533"/>
                  <a:pt x="4267" y="7573"/>
                  <a:pt x="4267" y="6400"/>
                </a:cubicBezTo>
                <a:cubicBezTo>
                  <a:pt x="4267" y="5227"/>
                  <a:pt x="5227" y="4267"/>
                  <a:pt x="6400" y="4267"/>
                </a:cubicBezTo>
                <a:cubicBezTo>
                  <a:pt x="7573" y="4267"/>
                  <a:pt x="8533" y="5227"/>
                  <a:pt x="8533" y="6400"/>
                </a:cubicBezTo>
                <a:cubicBezTo>
                  <a:pt x="8533" y="7573"/>
                  <a:pt x="7573" y="8533"/>
                  <a:pt x="6400" y="8533"/>
                </a:cubicBezTo>
                <a:close/>
              </a:path>
            </a:pathLst>
          </a:custGeom>
          <a:solidFill>
            <a:srgbClr val="C7A58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Helvetica Now Text" panose="020F0502020204030204"/>
              <a:ea typeface="等线"/>
              <a:cs typeface="+mn-cs"/>
            </a:endParaRPr>
          </a:p>
        </p:txBody>
      </p:sp>
      <p:sp>
        <p:nvSpPr>
          <p:cNvPr id="164" name="iconfont-10405-5062044">
            <a:extLst>
              <a:ext uri="{FF2B5EF4-FFF2-40B4-BE49-F238E27FC236}">
                <a16:creationId xmlns:a16="http://schemas.microsoft.com/office/drawing/2014/main" id="{54405246-CCE2-4201-BBB1-D3F3EB6E740D}"/>
              </a:ext>
            </a:extLst>
          </p:cNvPr>
          <p:cNvSpPr/>
          <p:nvPr/>
        </p:nvSpPr>
        <p:spPr>
          <a:xfrm>
            <a:off x="7938066" y="1075837"/>
            <a:ext cx="463192" cy="468752"/>
          </a:xfrm>
          <a:custGeom>
            <a:avLst/>
            <a:gdLst>
              <a:gd name="T0" fmla="*/ 724 w 12843"/>
              <a:gd name="T1" fmla="*/ 12594 h 12994"/>
              <a:gd name="T2" fmla="*/ 435 w 12843"/>
              <a:gd name="T3" fmla="*/ 12228 h 12994"/>
              <a:gd name="T4" fmla="*/ 631 w 12843"/>
              <a:gd name="T5" fmla="*/ 7536 h 12994"/>
              <a:gd name="T6" fmla="*/ 2282 w 12843"/>
              <a:gd name="T7" fmla="*/ 8107 h 12994"/>
              <a:gd name="T8" fmla="*/ 2070 w 12843"/>
              <a:gd name="T9" fmla="*/ 6531 h 12994"/>
              <a:gd name="T10" fmla="*/ 665 w 12843"/>
              <a:gd name="T11" fmla="*/ 6991 h 12994"/>
              <a:gd name="T12" fmla="*/ 52 w 12843"/>
              <a:gd name="T13" fmla="*/ 3304 h 12994"/>
              <a:gd name="T14" fmla="*/ 494 w 12843"/>
              <a:gd name="T15" fmla="*/ 2862 h 12994"/>
              <a:gd name="T16" fmla="*/ 2981 w 12843"/>
              <a:gd name="T17" fmla="*/ 2921 h 12994"/>
              <a:gd name="T18" fmla="*/ 4607 w 12843"/>
              <a:gd name="T19" fmla="*/ 137 h 12994"/>
              <a:gd name="T20" fmla="*/ 5969 w 12843"/>
              <a:gd name="T21" fmla="*/ 2938 h 12994"/>
              <a:gd name="T22" fmla="*/ 5969 w 12843"/>
              <a:gd name="T23" fmla="*/ 3134 h 12994"/>
              <a:gd name="T24" fmla="*/ 9707 w 12843"/>
              <a:gd name="T25" fmla="*/ 2981 h 12994"/>
              <a:gd name="T26" fmla="*/ 9529 w 12843"/>
              <a:gd name="T27" fmla="*/ 6531 h 12994"/>
              <a:gd name="T28" fmla="*/ 9673 w 12843"/>
              <a:gd name="T29" fmla="*/ 6412 h 12994"/>
              <a:gd name="T30" fmla="*/ 12781 w 12843"/>
              <a:gd name="T31" fmla="*/ 7851 h 12994"/>
              <a:gd name="T32" fmla="*/ 9869 w 12843"/>
              <a:gd name="T33" fmla="*/ 9239 h 12994"/>
              <a:gd name="T34" fmla="*/ 9767 w 12843"/>
              <a:gd name="T35" fmla="*/ 11921 h 12994"/>
              <a:gd name="T36" fmla="*/ 9443 w 12843"/>
              <a:gd name="T37" fmla="*/ 12407 h 12994"/>
              <a:gd name="T38" fmla="*/ 4854 w 12843"/>
              <a:gd name="T39" fmla="*/ 11896 h 12994"/>
              <a:gd name="T40" fmla="*/ 5237 w 12843"/>
              <a:gd name="T41" fmla="*/ 10695 h 12994"/>
              <a:gd name="T42" fmla="*/ 3815 w 12843"/>
              <a:gd name="T43" fmla="*/ 10661 h 12994"/>
              <a:gd name="T44" fmla="*/ 4079 w 12843"/>
              <a:gd name="T45" fmla="*/ 12245 h 12994"/>
              <a:gd name="T46" fmla="*/ 2972 w 12843"/>
              <a:gd name="T47" fmla="*/ 12909 h 12994"/>
              <a:gd name="T48" fmla="*/ 3253 w 12843"/>
              <a:gd name="T49" fmla="*/ 12058 h 12994"/>
              <a:gd name="T50" fmla="*/ 3253 w 12843"/>
              <a:gd name="T51" fmla="*/ 11819 h 12994"/>
              <a:gd name="T52" fmla="*/ 4803 w 12843"/>
              <a:gd name="T53" fmla="*/ 9503 h 12994"/>
              <a:gd name="T54" fmla="*/ 5714 w 12843"/>
              <a:gd name="T55" fmla="*/ 11717 h 12994"/>
              <a:gd name="T56" fmla="*/ 8890 w 12843"/>
              <a:gd name="T57" fmla="*/ 11640 h 12994"/>
              <a:gd name="T58" fmla="*/ 9375 w 12843"/>
              <a:gd name="T59" fmla="*/ 8320 h 12994"/>
              <a:gd name="T60" fmla="*/ 11325 w 12843"/>
              <a:gd name="T61" fmla="*/ 8984 h 12994"/>
              <a:gd name="T62" fmla="*/ 11300 w 12843"/>
              <a:gd name="T63" fmla="*/ 6574 h 12994"/>
              <a:gd name="T64" fmla="*/ 9512 w 12843"/>
              <a:gd name="T65" fmla="*/ 7340 h 12994"/>
              <a:gd name="T66" fmla="*/ 8711 w 12843"/>
              <a:gd name="T67" fmla="*/ 3858 h 12994"/>
              <a:gd name="T68" fmla="*/ 5050 w 12843"/>
              <a:gd name="T69" fmla="*/ 3458 h 12994"/>
              <a:gd name="T70" fmla="*/ 5637 w 12843"/>
              <a:gd name="T71" fmla="*/ 1593 h 12994"/>
              <a:gd name="T72" fmla="*/ 3415 w 12843"/>
              <a:gd name="T73" fmla="*/ 1678 h 12994"/>
              <a:gd name="T74" fmla="*/ 4019 w 12843"/>
              <a:gd name="T75" fmla="*/ 3006 h 12994"/>
              <a:gd name="T76" fmla="*/ 886 w 12843"/>
              <a:gd name="T77" fmla="*/ 3790 h 12994"/>
              <a:gd name="T78" fmla="*/ 937 w 12843"/>
              <a:gd name="T79" fmla="*/ 6097 h 12994"/>
              <a:gd name="T80" fmla="*/ 3509 w 12843"/>
              <a:gd name="T81" fmla="*/ 7323 h 12994"/>
              <a:gd name="T82" fmla="*/ 1141 w 12843"/>
              <a:gd name="T83" fmla="*/ 8524 h 12994"/>
              <a:gd name="T84" fmla="*/ 1193 w 12843"/>
              <a:gd name="T85" fmla="*/ 11819 h 129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2843" h="12994">
                <a:moveTo>
                  <a:pt x="2972" y="12909"/>
                </a:moveTo>
                <a:cubicBezTo>
                  <a:pt x="2215" y="12876"/>
                  <a:pt x="1462" y="12770"/>
                  <a:pt x="724" y="12594"/>
                </a:cubicBezTo>
                <a:lnTo>
                  <a:pt x="435" y="12517"/>
                </a:lnTo>
                <a:lnTo>
                  <a:pt x="435" y="12228"/>
                </a:lnTo>
                <a:cubicBezTo>
                  <a:pt x="215" y="10932"/>
                  <a:pt x="73" y="9624"/>
                  <a:pt x="9" y="8311"/>
                </a:cubicBezTo>
                <a:cubicBezTo>
                  <a:pt x="28" y="7946"/>
                  <a:pt x="279" y="7634"/>
                  <a:pt x="631" y="7536"/>
                </a:cubicBezTo>
                <a:cubicBezTo>
                  <a:pt x="1124" y="7446"/>
                  <a:pt x="1621" y="7674"/>
                  <a:pt x="1874" y="8107"/>
                </a:cubicBezTo>
                <a:cubicBezTo>
                  <a:pt x="2003" y="8168"/>
                  <a:pt x="2153" y="8168"/>
                  <a:pt x="2282" y="8107"/>
                </a:cubicBezTo>
                <a:cubicBezTo>
                  <a:pt x="2560" y="7982"/>
                  <a:pt x="2716" y="7682"/>
                  <a:pt x="2657" y="7383"/>
                </a:cubicBezTo>
                <a:cubicBezTo>
                  <a:pt x="2676" y="6999"/>
                  <a:pt x="2435" y="6650"/>
                  <a:pt x="2070" y="6531"/>
                </a:cubicBezTo>
                <a:cubicBezTo>
                  <a:pt x="1916" y="6465"/>
                  <a:pt x="1737" y="6498"/>
                  <a:pt x="1618" y="6617"/>
                </a:cubicBezTo>
                <a:cubicBezTo>
                  <a:pt x="1409" y="6927"/>
                  <a:pt x="1029" y="7076"/>
                  <a:pt x="665" y="6991"/>
                </a:cubicBezTo>
                <a:cubicBezTo>
                  <a:pt x="335" y="6898"/>
                  <a:pt x="93" y="6616"/>
                  <a:pt x="52" y="6276"/>
                </a:cubicBezTo>
                <a:cubicBezTo>
                  <a:pt x="0" y="5286"/>
                  <a:pt x="0" y="4294"/>
                  <a:pt x="52" y="3304"/>
                </a:cubicBezTo>
                <a:lnTo>
                  <a:pt x="52" y="2862"/>
                </a:lnTo>
                <a:lnTo>
                  <a:pt x="494" y="2862"/>
                </a:lnTo>
                <a:cubicBezTo>
                  <a:pt x="1343" y="2954"/>
                  <a:pt x="2196" y="2990"/>
                  <a:pt x="3049" y="2972"/>
                </a:cubicBezTo>
                <a:lnTo>
                  <a:pt x="2981" y="2921"/>
                </a:lnTo>
                <a:cubicBezTo>
                  <a:pt x="2498" y="2555"/>
                  <a:pt x="2341" y="1899"/>
                  <a:pt x="2606" y="1354"/>
                </a:cubicBezTo>
                <a:cubicBezTo>
                  <a:pt x="2961" y="577"/>
                  <a:pt x="3754" y="95"/>
                  <a:pt x="4607" y="137"/>
                </a:cubicBezTo>
                <a:cubicBezTo>
                  <a:pt x="5505" y="0"/>
                  <a:pt x="6345" y="618"/>
                  <a:pt x="6480" y="1516"/>
                </a:cubicBezTo>
                <a:cubicBezTo>
                  <a:pt x="6599" y="2049"/>
                  <a:pt x="6400" y="2603"/>
                  <a:pt x="5969" y="2938"/>
                </a:cubicBezTo>
                <a:cubicBezTo>
                  <a:pt x="5907" y="2992"/>
                  <a:pt x="5857" y="3059"/>
                  <a:pt x="5825" y="3134"/>
                </a:cubicBezTo>
                <a:lnTo>
                  <a:pt x="5969" y="3134"/>
                </a:lnTo>
                <a:lnTo>
                  <a:pt x="9205" y="2981"/>
                </a:lnTo>
                <a:lnTo>
                  <a:pt x="9707" y="2981"/>
                </a:lnTo>
                <a:lnTo>
                  <a:pt x="9648" y="3483"/>
                </a:lnTo>
                <a:cubicBezTo>
                  <a:pt x="9501" y="4492"/>
                  <a:pt x="9461" y="5514"/>
                  <a:pt x="9529" y="6531"/>
                </a:cubicBezTo>
                <a:lnTo>
                  <a:pt x="9580" y="6531"/>
                </a:lnTo>
                <a:cubicBezTo>
                  <a:pt x="9580" y="6531"/>
                  <a:pt x="9639" y="6531"/>
                  <a:pt x="9673" y="6412"/>
                </a:cubicBezTo>
                <a:cubicBezTo>
                  <a:pt x="10003" y="5858"/>
                  <a:pt x="10657" y="5585"/>
                  <a:pt x="11283" y="5740"/>
                </a:cubicBezTo>
                <a:cubicBezTo>
                  <a:pt x="11666" y="5765"/>
                  <a:pt x="12781" y="6097"/>
                  <a:pt x="12781" y="7851"/>
                </a:cubicBezTo>
                <a:cubicBezTo>
                  <a:pt x="12843" y="8692"/>
                  <a:pt x="12354" y="9477"/>
                  <a:pt x="11572" y="9793"/>
                </a:cubicBezTo>
                <a:cubicBezTo>
                  <a:pt x="10945" y="10005"/>
                  <a:pt x="10252" y="9780"/>
                  <a:pt x="9869" y="9239"/>
                </a:cubicBezTo>
                <a:cubicBezTo>
                  <a:pt x="9768" y="9180"/>
                  <a:pt x="9654" y="9147"/>
                  <a:pt x="9537" y="9146"/>
                </a:cubicBezTo>
                <a:cubicBezTo>
                  <a:pt x="9520" y="10076"/>
                  <a:pt x="9597" y="11006"/>
                  <a:pt x="9767" y="11921"/>
                </a:cubicBezTo>
                <a:lnTo>
                  <a:pt x="9835" y="12322"/>
                </a:lnTo>
                <a:lnTo>
                  <a:pt x="9443" y="12407"/>
                </a:lnTo>
                <a:cubicBezTo>
                  <a:pt x="9162" y="12466"/>
                  <a:pt x="6659" y="12994"/>
                  <a:pt x="5705" y="12747"/>
                </a:cubicBezTo>
                <a:cubicBezTo>
                  <a:pt x="5275" y="12662"/>
                  <a:pt x="4939" y="12326"/>
                  <a:pt x="4854" y="11896"/>
                </a:cubicBezTo>
                <a:cubicBezTo>
                  <a:pt x="4801" y="11561"/>
                  <a:pt x="4951" y="11227"/>
                  <a:pt x="5237" y="11044"/>
                </a:cubicBezTo>
                <a:cubicBezTo>
                  <a:pt x="5281" y="10932"/>
                  <a:pt x="5281" y="10807"/>
                  <a:pt x="5237" y="10695"/>
                </a:cubicBezTo>
                <a:cubicBezTo>
                  <a:pt x="5160" y="10491"/>
                  <a:pt x="4888" y="10423"/>
                  <a:pt x="4667" y="10397"/>
                </a:cubicBezTo>
                <a:cubicBezTo>
                  <a:pt x="4445" y="10372"/>
                  <a:pt x="3968" y="10397"/>
                  <a:pt x="3815" y="10661"/>
                </a:cubicBezTo>
                <a:cubicBezTo>
                  <a:pt x="3731" y="10836"/>
                  <a:pt x="3731" y="11040"/>
                  <a:pt x="3815" y="11215"/>
                </a:cubicBezTo>
                <a:cubicBezTo>
                  <a:pt x="4093" y="11480"/>
                  <a:pt x="4195" y="11879"/>
                  <a:pt x="4079" y="12245"/>
                </a:cubicBezTo>
                <a:cubicBezTo>
                  <a:pt x="4011" y="12579"/>
                  <a:pt x="3749" y="12841"/>
                  <a:pt x="3415" y="12909"/>
                </a:cubicBezTo>
                <a:cubicBezTo>
                  <a:pt x="3268" y="12921"/>
                  <a:pt x="3120" y="12921"/>
                  <a:pt x="2972" y="12909"/>
                </a:cubicBezTo>
                <a:close/>
                <a:moveTo>
                  <a:pt x="1193" y="11819"/>
                </a:moveTo>
                <a:cubicBezTo>
                  <a:pt x="1865" y="11992"/>
                  <a:pt x="2559" y="12072"/>
                  <a:pt x="3253" y="12058"/>
                </a:cubicBezTo>
                <a:lnTo>
                  <a:pt x="3253" y="11930"/>
                </a:lnTo>
                <a:cubicBezTo>
                  <a:pt x="3268" y="11894"/>
                  <a:pt x="3268" y="11855"/>
                  <a:pt x="3253" y="11819"/>
                </a:cubicBezTo>
                <a:cubicBezTo>
                  <a:pt x="2896" y="11417"/>
                  <a:pt x="2812" y="10841"/>
                  <a:pt x="3040" y="10355"/>
                </a:cubicBezTo>
                <a:cubicBezTo>
                  <a:pt x="3354" y="9691"/>
                  <a:pt x="4088" y="9336"/>
                  <a:pt x="4803" y="9503"/>
                </a:cubicBezTo>
                <a:cubicBezTo>
                  <a:pt x="5419" y="9494"/>
                  <a:pt x="5963" y="9904"/>
                  <a:pt x="6123" y="10499"/>
                </a:cubicBezTo>
                <a:cubicBezTo>
                  <a:pt x="6240" y="10950"/>
                  <a:pt x="6080" y="11428"/>
                  <a:pt x="5714" y="11717"/>
                </a:cubicBezTo>
                <a:cubicBezTo>
                  <a:pt x="5752" y="11816"/>
                  <a:pt x="5839" y="11887"/>
                  <a:pt x="5944" y="11904"/>
                </a:cubicBezTo>
                <a:cubicBezTo>
                  <a:pt x="6933" y="11960"/>
                  <a:pt x="7926" y="11871"/>
                  <a:pt x="8890" y="11640"/>
                </a:cubicBezTo>
                <a:cubicBezTo>
                  <a:pt x="8741" y="10798"/>
                  <a:pt x="8684" y="9941"/>
                  <a:pt x="8720" y="9086"/>
                </a:cubicBezTo>
                <a:cubicBezTo>
                  <a:pt x="8747" y="8715"/>
                  <a:pt x="9013" y="8404"/>
                  <a:pt x="9375" y="8320"/>
                </a:cubicBezTo>
                <a:cubicBezTo>
                  <a:pt x="9821" y="8248"/>
                  <a:pt x="10273" y="8401"/>
                  <a:pt x="10584" y="8728"/>
                </a:cubicBezTo>
                <a:cubicBezTo>
                  <a:pt x="10746" y="8970"/>
                  <a:pt x="11049" y="9075"/>
                  <a:pt x="11325" y="8984"/>
                </a:cubicBezTo>
                <a:cubicBezTo>
                  <a:pt x="11751" y="8778"/>
                  <a:pt x="11995" y="8320"/>
                  <a:pt x="11930" y="7851"/>
                </a:cubicBezTo>
                <a:cubicBezTo>
                  <a:pt x="11930" y="7366"/>
                  <a:pt x="11819" y="6753"/>
                  <a:pt x="11300" y="6574"/>
                </a:cubicBezTo>
                <a:cubicBezTo>
                  <a:pt x="11029" y="6471"/>
                  <a:pt x="10724" y="6513"/>
                  <a:pt x="10491" y="6685"/>
                </a:cubicBezTo>
                <a:cubicBezTo>
                  <a:pt x="10352" y="7101"/>
                  <a:pt x="9949" y="7371"/>
                  <a:pt x="9512" y="7340"/>
                </a:cubicBezTo>
                <a:cubicBezTo>
                  <a:pt x="9108" y="7351"/>
                  <a:pt x="8753" y="7077"/>
                  <a:pt x="8660" y="6685"/>
                </a:cubicBezTo>
                <a:cubicBezTo>
                  <a:pt x="8568" y="5744"/>
                  <a:pt x="8585" y="4795"/>
                  <a:pt x="8711" y="3858"/>
                </a:cubicBezTo>
                <a:lnTo>
                  <a:pt x="5969" y="3986"/>
                </a:lnTo>
                <a:cubicBezTo>
                  <a:pt x="5585" y="4010"/>
                  <a:pt x="5223" y="3802"/>
                  <a:pt x="5050" y="3458"/>
                </a:cubicBezTo>
                <a:cubicBezTo>
                  <a:pt x="4906" y="3070"/>
                  <a:pt x="5022" y="2633"/>
                  <a:pt x="5339" y="2368"/>
                </a:cubicBezTo>
                <a:cubicBezTo>
                  <a:pt x="5671" y="2044"/>
                  <a:pt x="5680" y="2027"/>
                  <a:pt x="5637" y="1593"/>
                </a:cubicBezTo>
                <a:cubicBezTo>
                  <a:pt x="5586" y="988"/>
                  <a:pt x="4777" y="988"/>
                  <a:pt x="4616" y="988"/>
                </a:cubicBezTo>
                <a:cubicBezTo>
                  <a:pt x="4112" y="953"/>
                  <a:pt x="3638" y="1226"/>
                  <a:pt x="3415" y="1678"/>
                </a:cubicBezTo>
                <a:cubicBezTo>
                  <a:pt x="3262" y="2121"/>
                  <a:pt x="3415" y="2232"/>
                  <a:pt x="3483" y="2283"/>
                </a:cubicBezTo>
                <a:cubicBezTo>
                  <a:pt x="3769" y="2422"/>
                  <a:pt x="3969" y="2692"/>
                  <a:pt x="4019" y="3006"/>
                </a:cubicBezTo>
                <a:cubicBezTo>
                  <a:pt x="4012" y="3285"/>
                  <a:pt x="3869" y="3543"/>
                  <a:pt x="3636" y="3696"/>
                </a:cubicBezTo>
                <a:cubicBezTo>
                  <a:pt x="3517" y="3790"/>
                  <a:pt x="3270" y="3994"/>
                  <a:pt x="886" y="3790"/>
                </a:cubicBezTo>
                <a:cubicBezTo>
                  <a:pt x="837" y="4578"/>
                  <a:pt x="829" y="5368"/>
                  <a:pt x="860" y="6157"/>
                </a:cubicBezTo>
                <a:lnTo>
                  <a:pt x="937" y="6097"/>
                </a:lnTo>
                <a:cubicBezTo>
                  <a:pt x="1266" y="5686"/>
                  <a:pt x="1820" y="5528"/>
                  <a:pt x="2317" y="5706"/>
                </a:cubicBezTo>
                <a:cubicBezTo>
                  <a:pt x="3024" y="5928"/>
                  <a:pt x="3506" y="6582"/>
                  <a:pt x="3509" y="7323"/>
                </a:cubicBezTo>
                <a:cubicBezTo>
                  <a:pt x="3594" y="8038"/>
                  <a:pt x="3157" y="8711"/>
                  <a:pt x="2470" y="8924"/>
                </a:cubicBezTo>
                <a:cubicBezTo>
                  <a:pt x="1988" y="9109"/>
                  <a:pt x="1441" y="8945"/>
                  <a:pt x="1141" y="8524"/>
                </a:cubicBezTo>
                <a:cubicBezTo>
                  <a:pt x="1078" y="8429"/>
                  <a:pt x="974" y="8369"/>
                  <a:pt x="860" y="8362"/>
                </a:cubicBezTo>
                <a:cubicBezTo>
                  <a:pt x="860" y="9009"/>
                  <a:pt x="1065" y="10866"/>
                  <a:pt x="1193" y="11819"/>
                </a:cubicBezTo>
                <a:close/>
                <a:moveTo>
                  <a:pt x="3211" y="2955"/>
                </a:moveTo>
                <a:close/>
              </a:path>
            </a:pathLst>
          </a:custGeom>
          <a:solidFill>
            <a:srgbClr val="C7A58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Helvetica Now Text" panose="020F0502020204030204"/>
              <a:ea typeface="等线"/>
              <a:cs typeface="+mn-cs"/>
            </a:endParaRPr>
          </a:p>
        </p:txBody>
      </p:sp>
      <p:sp>
        <p:nvSpPr>
          <p:cNvPr id="166" name="iconfont-10357-5072081">
            <a:extLst>
              <a:ext uri="{FF2B5EF4-FFF2-40B4-BE49-F238E27FC236}">
                <a16:creationId xmlns:a16="http://schemas.microsoft.com/office/drawing/2014/main" id="{54405246-CCE2-4201-BBB1-D3F3EB6E740D}"/>
              </a:ext>
            </a:extLst>
          </p:cNvPr>
          <p:cNvSpPr/>
          <p:nvPr/>
        </p:nvSpPr>
        <p:spPr>
          <a:xfrm>
            <a:off x="9140363" y="3141941"/>
            <a:ext cx="440730" cy="455686"/>
          </a:xfrm>
          <a:custGeom>
            <a:avLst/>
            <a:gdLst>
              <a:gd name="T0" fmla="*/ 6634 w 12400"/>
              <a:gd name="T1" fmla="*/ 14 h 12822"/>
              <a:gd name="T2" fmla="*/ 6117 w 12400"/>
              <a:gd name="T3" fmla="*/ 157 h 12822"/>
              <a:gd name="T4" fmla="*/ 2636 w 12400"/>
              <a:gd name="T5" fmla="*/ 3211 h 12822"/>
              <a:gd name="T6" fmla="*/ 800 w 12400"/>
              <a:gd name="T7" fmla="*/ 3211 h 12822"/>
              <a:gd name="T8" fmla="*/ 0 w 12400"/>
              <a:gd name="T9" fmla="*/ 4011 h 12822"/>
              <a:gd name="T10" fmla="*/ 0 w 12400"/>
              <a:gd name="T11" fmla="*/ 8913 h 12822"/>
              <a:gd name="T12" fmla="*/ 800 w 12400"/>
              <a:gd name="T13" fmla="*/ 9713 h 12822"/>
              <a:gd name="T14" fmla="*/ 2636 w 12400"/>
              <a:gd name="T15" fmla="*/ 9713 h 12822"/>
              <a:gd name="T16" fmla="*/ 6117 w 12400"/>
              <a:gd name="T17" fmla="*/ 12665 h 12822"/>
              <a:gd name="T18" fmla="*/ 6634 w 12400"/>
              <a:gd name="T19" fmla="*/ 12808 h 12822"/>
              <a:gd name="T20" fmla="*/ 7201 w 12400"/>
              <a:gd name="T21" fmla="*/ 12271 h 12822"/>
              <a:gd name="T22" fmla="*/ 7200 w 12400"/>
              <a:gd name="T23" fmla="*/ 552 h 12822"/>
              <a:gd name="T24" fmla="*/ 6634 w 12400"/>
              <a:gd name="T25" fmla="*/ 14 h 12822"/>
              <a:gd name="T26" fmla="*/ 8433 w 12400"/>
              <a:gd name="T27" fmla="*/ 7809 h 12822"/>
              <a:gd name="T28" fmla="*/ 8254 w 12400"/>
              <a:gd name="T29" fmla="*/ 8347 h 12822"/>
              <a:gd name="T30" fmla="*/ 8612 w 12400"/>
              <a:gd name="T31" fmla="*/ 8567 h 12822"/>
              <a:gd name="T32" fmla="*/ 8792 w 12400"/>
              <a:gd name="T33" fmla="*/ 8524 h 12822"/>
              <a:gd name="T34" fmla="*/ 10103 w 12400"/>
              <a:gd name="T35" fmla="*/ 6411 h 12822"/>
              <a:gd name="T36" fmla="*/ 8792 w 12400"/>
              <a:gd name="T37" fmla="*/ 4299 h 12822"/>
              <a:gd name="T38" fmla="*/ 8254 w 12400"/>
              <a:gd name="T39" fmla="*/ 4476 h 12822"/>
              <a:gd name="T40" fmla="*/ 8433 w 12400"/>
              <a:gd name="T41" fmla="*/ 5014 h 12822"/>
              <a:gd name="T42" fmla="*/ 9303 w 12400"/>
              <a:gd name="T43" fmla="*/ 6411 h 12822"/>
              <a:gd name="T44" fmla="*/ 8433 w 12400"/>
              <a:gd name="T45" fmla="*/ 7809 h 12822"/>
              <a:gd name="T46" fmla="*/ 8351 w 12400"/>
              <a:gd name="T47" fmla="*/ 1504 h 12822"/>
              <a:gd name="T48" fmla="*/ 7883 w 12400"/>
              <a:gd name="T49" fmla="*/ 1819 h 12822"/>
              <a:gd name="T50" fmla="*/ 8198 w 12400"/>
              <a:gd name="T51" fmla="*/ 2290 h 12822"/>
              <a:gd name="T52" fmla="*/ 11600 w 12400"/>
              <a:gd name="T53" fmla="*/ 6411 h 12822"/>
              <a:gd name="T54" fmla="*/ 8198 w 12400"/>
              <a:gd name="T55" fmla="*/ 10533 h 12822"/>
              <a:gd name="T56" fmla="*/ 7882 w 12400"/>
              <a:gd name="T57" fmla="*/ 11003 h 12822"/>
              <a:gd name="T58" fmla="*/ 8274 w 12400"/>
              <a:gd name="T59" fmla="*/ 11326 h 12822"/>
              <a:gd name="T60" fmla="*/ 8351 w 12400"/>
              <a:gd name="T61" fmla="*/ 11318 h 12822"/>
              <a:gd name="T62" fmla="*/ 12400 w 12400"/>
              <a:gd name="T63" fmla="*/ 6411 h 12822"/>
              <a:gd name="T64" fmla="*/ 8351 w 12400"/>
              <a:gd name="T65" fmla="*/ 1504 h 128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2400" h="12822">
                <a:moveTo>
                  <a:pt x="6634" y="14"/>
                </a:moveTo>
                <a:cubicBezTo>
                  <a:pt x="6488" y="0"/>
                  <a:pt x="6318" y="35"/>
                  <a:pt x="6117" y="157"/>
                </a:cubicBezTo>
                <a:cubicBezTo>
                  <a:pt x="6117" y="157"/>
                  <a:pt x="2781" y="3067"/>
                  <a:pt x="2636" y="3211"/>
                </a:cubicBezTo>
                <a:lnTo>
                  <a:pt x="800" y="3211"/>
                </a:lnTo>
                <a:cubicBezTo>
                  <a:pt x="358" y="3211"/>
                  <a:pt x="0" y="3570"/>
                  <a:pt x="0" y="4011"/>
                </a:cubicBezTo>
                <a:lnTo>
                  <a:pt x="0" y="8913"/>
                </a:lnTo>
                <a:cubicBezTo>
                  <a:pt x="0" y="9356"/>
                  <a:pt x="358" y="9713"/>
                  <a:pt x="800" y="9713"/>
                </a:cubicBezTo>
                <a:lnTo>
                  <a:pt x="2636" y="9713"/>
                </a:lnTo>
                <a:cubicBezTo>
                  <a:pt x="2781" y="9858"/>
                  <a:pt x="6117" y="12665"/>
                  <a:pt x="6117" y="12665"/>
                </a:cubicBezTo>
                <a:cubicBezTo>
                  <a:pt x="6318" y="12786"/>
                  <a:pt x="6488" y="12822"/>
                  <a:pt x="6634" y="12808"/>
                </a:cubicBezTo>
                <a:cubicBezTo>
                  <a:pt x="6930" y="12780"/>
                  <a:pt x="7138" y="12532"/>
                  <a:pt x="7201" y="12271"/>
                </a:cubicBezTo>
                <a:cubicBezTo>
                  <a:pt x="7204" y="12245"/>
                  <a:pt x="7204" y="578"/>
                  <a:pt x="7200" y="552"/>
                </a:cubicBezTo>
                <a:cubicBezTo>
                  <a:pt x="7138" y="290"/>
                  <a:pt x="6929" y="42"/>
                  <a:pt x="6634" y="14"/>
                </a:cubicBezTo>
                <a:close/>
                <a:moveTo>
                  <a:pt x="8433" y="7809"/>
                </a:moveTo>
                <a:cubicBezTo>
                  <a:pt x="8235" y="7909"/>
                  <a:pt x="8156" y="8149"/>
                  <a:pt x="8254" y="8347"/>
                </a:cubicBezTo>
                <a:cubicBezTo>
                  <a:pt x="8326" y="8486"/>
                  <a:pt x="8466" y="8567"/>
                  <a:pt x="8612" y="8567"/>
                </a:cubicBezTo>
                <a:cubicBezTo>
                  <a:pt x="8672" y="8567"/>
                  <a:pt x="8733" y="8552"/>
                  <a:pt x="8792" y="8524"/>
                </a:cubicBezTo>
                <a:cubicBezTo>
                  <a:pt x="9601" y="8116"/>
                  <a:pt x="10103" y="7307"/>
                  <a:pt x="10103" y="6411"/>
                </a:cubicBezTo>
                <a:cubicBezTo>
                  <a:pt x="10103" y="5515"/>
                  <a:pt x="9601" y="4707"/>
                  <a:pt x="8792" y="4299"/>
                </a:cubicBezTo>
                <a:cubicBezTo>
                  <a:pt x="8594" y="4199"/>
                  <a:pt x="8354" y="4279"/>
                  <a:pt x="8254" y="4476"/>
                </a:cubicBezTo>
                <a:cubicBezTo>
                  <a:pt x="8156" y="4674"/>
                  <a:pt x="8235" y="4914"/>
                  <a:pt x="8433" y="5014"/>
                </a:cubicBezTo>
                <a:cubicBezTo>
                  <a:pt x="8970" y="5284"/>
                  <a:pt x="9303" y="5819"/>
                  <a:pt x="9303" y="6411"/>
                </a:cubicBezTo>
                <a:cubicBezTo>
                  <a:pt x="9303" y="7003"/>
                  <a:pt x="8970" y="7539"/>
                  <a:pt x="8433" y="7809"/>
                </a:cubicBezTo>
                <a:close/>
                <a:moveTo>
                  <a:pt x="8351" y="1504"/>
                </a:moveTo>
                <a:cubicBezTo>
                  <a:pt x="8138" y="1461"/>
                  <a:pt x="7923" y="1603"/>
                  <a:pt x="7883" y="1819"/>
                </a:cubicBezTo>
                <a:cubicBezTo>
                  <a:pt x="7840" y="2037"/>
                  <a:pt x="7982" y="2247"/>
                  <a:pt x="8198" y="2290"/>
                </a:cubicBezTo>
                <a:cubicBezTo>
                  <a:pt x="10170" y="2674"/>
                  <a:pt x="11600" y="4407"/>
                  <a:pt x="11600" y="6411"/>
                </a:cubicBezTo>
                <a:cubicBezTo>
                  <a:pt x="11600" y="8415"/>
                  <a:pt x="10170" y="10149"/>
                  <a:pt x="8198" y="10533"/>
                </a:cubicBezTo>
                <a:cubicBezTo>
                  <a:pt x="7982" y="10575"/>
                  <a:pt x="7840" y="10785"/>
                  <a:pt x="7882" y="11003"/>
                </a:cubicBezTo>
                <a:cubicBezTo>
                  <a:pt x="7920" y="11194"/>
                  <a:pt x="8087" y="11326"/>
                  <a:pt x="8274" y="11326"/>
                </a:cubicBezTo>
                <a:lnTo>
                  <a:pt x="8351" y="11318"/>
                </a:lnTo>
                <a:cubicBezTo>
                  <a:pt x="10698" y="10861"/>
                  <a:pt x="12400" y="8797"/>
                  <a:pt x="12400" y="6411"/>
                </a:cubicBezTo>
                <a:cubicBezTo>
                  <a:pt x="12400" y="4026"/>
                  <a:pt x="10698" y="1962"/>
                  <a:pt x="8351" y="1504"/>
                </a:cubicBezTo>
                <a:close/>
              </a:path>
            </a:pathLst>
          </a:custGeom>
          <a:solidFill>
            <a:srgbClr val="C7A58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Helvetica Now Text" panose="020F0502020204030204"/>
              <a:ea typeface="等线"/>
              <a:cs typeface="+mn-cs"/>
            </a:endParaRPr>
          </a:p>
        </p:txBody>
      </p:sp>
      <p:sp>
        <p:nvSpPr>
          <p:cNvPr id="167" name="iconfont-11265-5328307">
            <a:extLst>
              <a:ext uri="{FF2B5EF4-FFF2-40B4-BE49-F238E27FC236}">
                <a16:creationId xmlns:a16="http://schemas.microsoft.com/office/drawing/2014/main" id="{54405246-CCE2-4201-BBB1-D3F3EB6E740D}"/>
              </a:ext>
            </a:extLst>
          </p:cNvPr>
          <p:cNvSpPr/>
          <p:nvPr/>
        </p:nvSpPr>
        <p:spPr>
          <a:xfrm>
            <a:off x="10197476" y="1360798"/>
            <a:ext cx="480493" cy="266254"/>
          </a:xfrm>
          <a:custGeom>
            <a:avLst/>
            <a:gdLst>
              <a:gd name="T0" fmla="*/ 2036 w 8756"/>
              <a:gd name="T1" fmla="*/ 640 h 4852"/>
              <a:gd name="T2" fmla="*/ 8436 w 8756"/>
              <a:gd name="T3" fmla="*/ 640 h 4852"/>
              <a:gd name="T4" fmla="*/ 8756 w 8756"/>
              <a:gd name="T5" fmla="*/ 320 h 4852"/>
              <a:gd name="T6" fmla="*/ 8436 w 8756"/>
              <a:gd name="T7" fmla="*/ 0 h 4852"/>
              <a:gd name="T8" fmla="*/ 2036 w 8756"/>
              <a:gd name="T9" fmla="*/ 0 h 4852"/>
              <a:gd name="T10" fmla="*/ 1716 w 8756"/>
              <a:gd name="T11" fmla="*/ 320 h 4852"/>
              <a:gd name="T12" fmla="*/ 2036 w 8756"/>
              <a:gd name="T13" fmla="*/ 640 h 4852"/>
              <a:gd name="T14" fmla="*/ 8436 w 8756"/>
              <a:gd name="T15" fmla="*/ 2106 h 4852"/>
              <a:gd name="T16" fmla="*/ 2036 w 8756"/>
              <a:gd name="T17" fmla="*/ 2106 h 4852"/>
              <a:gd name="T18" fmla="*/ 1716 w 8756"/>
              <a:gd name="T19" fmla="*/ 2426 h 4852"/>
              <a:gd name="T20" fmla="*/ 2036 w 8756"/>
              <a:gd name="T21" fmla="*/ 2746 h 4852"/>
              <a:gd name="T22" fmla="*/ 8436 w 8756"/>
              <a:gd name="T23" fmla="*/ 2746 h 4852"/>
              <a:gd name="T24" fmla="*/ 8756 w 8756"/>
              <a:gd name="T25" fmla="*/ 2426 h 4852"/>
              <a:gd name="T26" fmla="*/ 8436 w 8756"/>
              <a:gd name="T27" fmla="*/ 2106 h 4852"/>
              <a:gd name="T28" fmla="*/ 8436 w 8756"/>
              <a:gd name="T29" fmla="*/ 4212 h 4852"/>
              <a:gd name="T30" fmla="*/ 2036 w 8756"/>
              <a:gd name="T31" fmla="*/ 4212 h 4852"/>
              <a:gd name="T32" fmla="*/ 1716 w 8756"/>
              <a:gd name="T33" fmla="*/ 4532 h 4852"/>
              <a:gd name="T34" fmla="*/ 2036 w 8756"/>
              <a:gd name="T35" fmla="*/ 4852 h 4852"/>
              <a:gd name="T36" fmla="*/ 8436 w 8756"/>
              <a:gd name="T37" fmla="*/ 4852 h 4852"/>
              <a:gd name="T38" fmla="*/ 8756 w 8756"/>
              <a:gd name="T39" fmla="*/ 4532 h 4852"/>
              <a:gd name="T40" fmla="*/ 8436 w 8756"/>
              <a:gd name="T41" fmla="*/ 4212 h 4852"/>
              <a:gd name="T42" fmla="*/ 640 w 8756"/>
              <a:gd name="T43" fmla="*/ 0 h 4852"/>
              <a:gd name="T44" fmla="*/ 320 w 8756"/>
              <a:gd name="T45" fmla="*/ 0 h 4852"/>
              <a:gd name="T46" fmla="*/ 0 w 8756"/>
              <a:gd name="T47" fmla="*/ 320 h 4852"/>
              <a:gd name="T48" fmla="*/ 320 w 8756"/>
              <a:gd name="T49" fmla="*/ 640 h 4852"/>
              <a:gd name="T50" fmla="*/ 640 w 8756"/>
              <a:gd name="T51" fmla="*/ 640 h 4852"/>
              <a:gd name="T52" fmla="*/ 960 w 8756"/>
              <a:gd name="T53" fmla="*/ 320 h 4852"/>
              <a:gd name="T54" fmla="*/ 640 w 8756"/>
              <a:gd name="T55" fmla="*/ 0 h 4852"/>
              <a:gd name="T56" fmla="*/ 640 w 8756"/>
              <a:gd name="T57" fmla="*/ 2106 h 4852"/>
              <a:gd name="T58" fmla="*/ 320 w 8756"/>
              <a:gd name="T59" fmla="*/ 2106 h 4852"/>
              <a:gd name="T60" fmla="*/ 0 w 8756"/>
              <a:gd name="T61" fmla="*/ 2426 h 4852"/>
              <a:gd name="T62" fmla="*/ 320 w 8756"/>
              <a:gd name="T63" fmla="*/ 2746 h 4852"/>
              <a:gd name="T64" fmla="*/ 640 w 8756"/>
              <a:gd name="T65" fmla="*/ 2746 h 4852"/>
              <a:gd name="T66" fmla="*/ 960 w 8756"/>
              <a:gd name="T67" fmla="*/ 2426 h 4852"/>
              <a:gd name="T68" fmla="*/ 640 w 8756"/>
              <a:gd name="T69" fmla="*/ 2106 h 4852"/>
              <a:gd name="T70" fmla="*/ 640 w 8756"/>
              <a:gd name="T71" fmla="*/ 4212 h 4852"/>
              <a:gd name="T72" fmla="*/ 320 w 8756"/>
              <a:gd name="T73" fmla="*/ 4212 h 4852"/>
              <a:gd name="T74" fmla="*/ 0 w 8756"/>
              <a:gd name="T75" fmla="*/ 4532 h 4852"/>
              <a:gd name="T76" fmla="*/ 320 w 8756"/>
              <a:gd name="T77" fmla="*/ 4852 h 4852"/>
              <a:gd name="T78" fmla="*/ 640 w 8756"/>
              <a:gd name="T79" fmla="*/ 4852 h 4852"/>
              <a:gd name="T80" fmla="*/ 960 w 8756"/>
              <a:gd name="T81" fmla="*/ 4532 h 4852"/>
              <a:gd name="T82" fmla="*/ 640 w 8756"/>
              <a:gd name="T83" fmla="*/ 4212 h 48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8756" h="4852">
                <a:moveTo>
                  <a:pt x="2036" y="640"/>
                </a:moveTo>
                <a:lnTo>
                  <a:pt x="8436" y="640"/>
                </a:lnTo>
                <a:cubicBezTo>
                  <a:pt x="8612" y="640"/>
                  <a:pt x="8756" y="497"/>
                  <a:pt x="8756" y="320"/>
                </a:cubicBezTo>
                <a:cubicBezTo>
                  <a:pt x="8756" y="144"/>
                  <a:pt x="8612" y="0"/>
                  <a:pt x="8436" y="0"/>
                </a:cubicBezTo>
                <a:lnTo>
                  <a:pt x="2036" y="0"/>
                </a:lnTo>
                <a:cubicBezTo>
                  <a:pt x="1859" y="0"/>
                  <a:pt x="1716" y="144"/>
                  <a:pt x="1716" y="320"/>
                </a:cubicBezTo>
                <a:cubicBezTo>
                  <a:pt x="1716" y="497"/>
                  <a:pt x="1859" y="640"/>
                  <a:pt x="2036" y="640"/>
                </a:cubicBezTo>
                <a:close/>
                <a:moveTo>
                  <a:pt x="8436" y="2106"/>
                </a:moveTo>
                <a:lnTo>
                  <a:pt x="2036" y="2106"/>
                </a:lnTo>
                <a:cubicBezTo>
                  <a:pt x="1859" y="2106"/>
                  <a:pt x="1716" y="2249"/>
                  <a:pt x="1716" y="2426"/>
                </a:cubicBezTo>
                <a:cubicBezTo>
                  <a:pt x="1716" y="2603"/>
                  <a:pt x="1859" y="2746"/>
                  <a:pt x="2036" y="2746"/>
                </a:cubicBezTo>
                <a:lnTo>
                  <a:pt x="8436" y="2746"/>
                </a:lnTo>
                <a:cubicBezTo>
                  <a:pt x="8612" y="2746"/>
                  <a:pt x="8756" y="2603"/>
                  <a:pt x="8756" y="2426"/>
                </a:cubicBezTo>
                <a:cubicBezTo>
                  <a:pt x="8756" y="2249"/>
                  <a:pt x="8612" y="2106"/>
                  <a:pt x="8436" y="2106"/>
                </a:cubicBezTo>
                <a:close/>
                <a:moveTo>
                  <a:pt x="8436" y="4212"/>
                </a:moveTo>
                <a:lnTo>
                  <a:pt x="2036" y="4212"/>
                </a:lnTo>
                <a:cubicBezTo>
                  <a:pt x="1859" y="4212"/>
                  <a:pt x="1716" y="4355"/>
                  <a:pt x="1716" y="4532"/>
                </a:cubicBezTo>
                <a:cubicBezTo>
                  <a:pt x="1716" y="4708"/>
                  <a:pt x="1859" y="4852"/>
                  <a:pt x="2036" y="4852"/>
                </a:cubicBezTo>
                <a:lnTo>
                  <a:pt x="8436" y="4852"/>
                </a:lnTo>
                <a:cubicBezTo>
                  <a:pt x="8612" y="4852"/>
                  <a:pt x="8756" y="4708"/>
                  <a:pt x="8756" y="4532"/>
                </a:cubicBezTo>
                <a:cubicBezTo>
                  <a:pt x="8756" y="4355"/>
                  <a:pt x="8612" y="4212"/>
                  <a:pt x="8436" y="4212"/>
                </a:cubicBezTo>
                <a:close/>
                <a:moveTo>
                  <a:pt x="640" y="0"/>
                </a:moveTo>
                <a:lnTo>
                  <a:pt x="320" y="0"/>
                </a:lnTo>
                <a:cubicBezTo>
                  <a:pt x="144" y="0"/>
                  <a:pt x="0" y="144"/>
                  <a:pt x="0" y="320"/>
                </a:cubicBezTo>
                <a:cubicBezTo>
                  <a:pt x="0" y="497"/>
                  <a:pt x="144" y="640"/>
                  <a:pt x="320" y="640"/>
                </a:cubicBezTo>
                <a:lnTo>
                  <a:pt x="640" y="640"/>
                </a:lnTo>
                <a:cubicBezTo>
                  <a:pt x="817" y="640"/>
                  <a:pt x="960" y="497"/>
                  <a:pt x="960" y="320"/>
                </a:cubicBezTo>
                <a:cubicBezTo>
                  <a:pt x="960" y="144"/>
                  <a:pt x="817" y="0"/>
                  <a:pt x="640" y="0"/>
                </a:cubicBezTo>
                <a:close/>
                <a:moveTo>
                  <a:pt x="640" y="2106"/>
                </a:moveTo>
                <a:lnTo>
                  <a:pt x="320" y="2106"/>
                </a:lnTo>
                <a:cubicBezTo>
                  <a:pt x="144" y="2106"/>
                  <a:pt x="0" y="2249"/>
                  <a:pt x="0" y="2426"/>
                </a:cubicBezTo>
                <a:cubicBezTo>
                  <a:pt x="0" y="2603"/>
                  <a:pt x="144" y="2746"/>
                  <a:pt x="320" y="2746"/>
                </a:cubicBezTo>
                <a:lnTo>
                  <a:pt x="640" y="2746"/>
                </a:lnTo>
                <a:cubicBezTo>
                  <a:pt x="817" y="2746"/>
                  <a:pt x="960" y="2603"/>
                  <a:pt x="960" y="2426"/>
                </a:cubicBezTo>
                <a:cubicBezTo>
                  <a:pt x="960" y="2249"/>
                  <a:pt x="817" y="2106"/>
                  <a:pt x="640" y="2106"/>
                </a:cubicBezTo>
                <a:close/>
                <a:moveTo>
                  <a:pt x="640" y="4212"/>
                </a:moveTo>
                <a:lnTo>
                  <a:pt x="320" y="4212"/>
                </a:lnTo>
                <a:cubicBezTo>
                  <a:pt x="144" y="4212"/>
                  <a:pt x="0" y="4355"/>
                  <a:pt x="0" y="4532"/>
                </a:cubicBezTo>
                <a:cubicBezTo>
                  <a:pt x="0" y="4708"/>
                  <a:pt x="144" y="4852"/>
                  <a:pt x="320" y="4852"/>
                </a:cubicBezTo>
                <a:lnTo>
                  <a:pt x="640" y="4852"/>
                </a:lnTo>
                <a:cubicBezTo>
                  <a:pt x="817" y="4852"/>
                  <a:pt x="960" y="4708"/>
                  <a:pt x="960" y="4532"/>
                </a:cubicBezTo>
                <a:cubicBezTo>
                  <a:pt x="960" y="4355"/>
                  <a:pt x="817" y="4212"/>
                  <a:pt x="640" y="4212"/>
                </a:cubicBezTo>
                <a:close/>
              </a:path>
            </a:pathLst>
          </a:custGeom>
          <a:solidFill>
            <a:srgbClr val="C7A58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Helvetica Now Text" panose="020F0502020204030204"/>
              <a:ea typeface="等线"/>
              <a:cs typeface="+mn-cs"/>
            </a:endParaRPr>
          </a:p>
        </p:txBody>
      </p:sp>
      <p:sp>
        <p:nvSpPr>
          <p:cNvPr id="169" name="iconfont-10028-4922274">
            <a:extLst>
              <a:ext uri="{FF2B5EF4-FFF2-40B4-BE49-F238E27FC236}">
                <a16:creationId xmlns:a16="http://schemas.microsoft.com/office/drawing/2014/main" id="{54405246-CCE2-4201-BBB1-D3F3EB6E740D}"/>
              </a:ext>
            </a:extLst>
          </p:cNvPr>
          <p:cNvSpPr/>
          <p:nvPr/>
        </p:nvSpPr>
        <p:spPr>
          <a:xfrm>
            <a:off x="11252430" y="2803840"/>
            <a:ext cx="447108" cy="445897"/>
          </a:xfrm>
          <a:custGeom>
            <a:avLst/>
            <a:gdLst>
              <a:gd name="connsiteX0" fmla="*/ 85908 w 520159"/>
              <a:gd name="connsiteY0" fmla="*/ 410093 h 518750"/>
              <a:gd name="connsiteX1" fmla="*/ 103051 w 520159"/>
              <a:gd name="connsiteY1" fmla="*/ 417237 h 518750"/>
              <a:gd name="connsiteX2" fmla="*/ 106052 w 520159"/>
              <a:gd name="connsiteY2" fmla="*/ 447816 h 518750"/>
              <a:gd name="connsiteX3" fmla="*/ 76622 w 520159"/>
              <a:gd name="connsiteY3" fmla="*/ 456770 h 518750"/>
              <a:gd name="connsiteX4" fmla="*/ 62098 w 520159"/>
              <a:gd name="connsiteY4" fmla="*/ 429621 h 518750"/>
              <a:gd name="connsiteX5" fmla="*/ 85908 w 520159"/>
              <a:gd name="connsiteY5" fmla="*/ 410093 h 518750"/>
              <a:gd name="connsiteX6" fmla="*/ 342822 w 520159"/>
              <a:gd name="connsiteY6" fmla="*/ 314118 h 518750"/>
              <a:gd name="connsiteX7" fmla="*/ 359966 w 520159"/>
              <a:gd name="connsiteY7" fmla="*/ 314118 h 518750"/>
              <a:gd name="connsiteX8" fmla="*/ 481208 w 520159"/>
              <a:gd name="connsiteY8" fmla="*/ 435432 h 518750"/>
              <a:gd name="connsiteX9" fmla="*/ 494351 w 520159"/>
              <a:gd name="connsiteY9" fmla="*/ 482586 h 518750"/>
              <a:gd name="connsiteX10" fmla="*/ 459731 w 520159"/>
              <a:gd name="connsiteY10" fmla="*/ 517165 h 518750"/>
              <a:gd name="connsiteX11" fmla="*/ 412634 w 520159"/>
              <a:gd name="connsiteY11" fmla="*/ 504019 h 518750"/>
              <a:gd name="connsiteX12" fmla="*/ 291344 w 520159"/>
              <a:gd name="connsiteY12" fmla="*/ 382706 h 518750"/>
              <a:gd name="connsiteX13" fmla="*/ 291344 w 520159"/>
              <a:gd name="connsiteY13" fmla="*/ 365559 h 518750"/>
              <a:gd name="connsiteX14" fmla="*/ 298597 w 520159"/>
              <a:gd name="connsiteY14" fmla="*/ 124005 h 518750"/>
              <a:gd name="connsiteX15" fmla="*/ 300169 w 520159"/>
              <a:gd name="connsiteY15" fmla="*/ 150815 h 518750"/>
              <a:gd name="connsiteX16" fmla="*/ 305027 w 520159"/>
              <a:gd name="connsiteY16" fmla="*/ 173912 h 518750"/>
              <a:gd name="connsiteX17" fmla="*/ 288358 w 520159"/>
              <a:gd name="connsiteY17" fmla="*/ 190579 h 518750"/>
              <a:gd name="connsiteX18" fmla="*/ 65189 w 520159"/>
              <a:gd name="connsiteY18" fmla="*/ 413683 h 518750"/>
              <a:gd name="connsiteX19" fmla="*/ 65237 w 520159"/>
              <a:gd name="connsiteY19" fmla="*/ 454923 h 518750"/>
              <a:gd name="connsiteX20" fmla="*/ 106480 w 520159"/>
              <a:gd name="connsiteY20" fmla="*/ 454875 h 518750"/>
              <a:gd name="connsiteX21" fmla="*/ 329648 w 520159"/>
              <a:gd name="connsiteY21" fmla="*/ 231723 h 518750"/>
              <a:gd name="connsiteX22" fmla="*/ 346317 w 520159"/>
              <a:gd name="connsiteY22" fmla="*/ 215056 h 518750"/>
              <a:gd name="connsiteX23" fmla="*/ 369367 w 520159"/>
              <a:gd name="connsiteY23" fmla="*/ 219866 h 518750"/>
              <a:gd name="connsiteX24" fmla="*/ 388036 w 520159"/>
              <a:gd name="connsiteY24" fmla="*/ 221818 h 518750"/>
              <a:gd name="connsiteX25" fmla="*/ 395942 w 520159"/>
              <a:gd name="connsiteY25" fmla="*/ 221485 h 518750"/>
              <a:gd name="connsiteX26" fmla="*/ 298740 w 520159"/>
              <a:gd name="connsiteY26" fmla="*/ 124052 h 518750"/>
              <a:gd name="connsiteX27" fmla="*/ 34287 w 520159"/>
              <a:gd name="connsiteY27" fmla="*/ 22717 h 518750"/>
              <a:gd name="connsiteX28" fmla="*/ 94289 w 520159"/>
              <a:gd name="connsiteY28" fmla="*/ 65536 h 518750"/>
              <a:gd name="connsiteX29" fmla="*/ 113099 w 520159"/>
              <a:gd name="connsiteY29" fmla="*/ 101545 h 518750"/>
              <a:gd name="connsiteX30" fmla="*/ 197102 w 520159"/>
              <a:gd name="connsiteY30" fmla="*/ 185564 h 518750"/>
              <a:gd name="connsiteX31" fmla="*/ 162816 w 520159"/>
              <a:gd name="connsiteY31" fmla="*/ 219858 h 518750"/>
              <a:gd name="connsiteX32" fmla="*/ 78812 w 520159"/>
              <a:gd name="connsiteY32" fmla="*/ 135791 h 518750"/>
              <a:gd name="connsiteX33" fmla="*/ 42859 w 520159"/>
              <a:gd name="connsiteY33" fmla="*/ 117025 h 518750"/>
              <a:gd name="connsiteX34" fmla="*/ 0 w 520159"/>
              <a:gd name="connsiteY34" fmla="*/ 56963 h 518750"/>
              <a:gd name="connsiteX35" fmla="*/ 374749 w 520159"/>
              <a:gd name="connsiteY35" fmla="*/ 0 h 518750"/>
              <a:gd name="connsiteX36" fmla="*/ 388798 w 520159"/>
              <a:gd name="connsiteY36" fmla="*/ 28477 h 518750"/>
              <a:gd name="connsiteX37" fmla="*/ 362176 w 520159"/>
              <a:gd name="connsiteY37" fmla="*/ 55097 h 518750"/>
              <a:gd name="connsiteX38" fmla="*/ 364605 w 520159"/>
              <a:gd name="connsiteY38" fmla="*/ 155578 h 518750"/>
              <a:gd name="connsiteX39" fmla="*/ 465093 w 520159"/>
              <a:gd name="connsiteY39" fmla="*/ 157720 h 518750"/>
              <a:gd name="connsiteX40" fmla="*/ 491715 w 520159"/>
              <a:gd name="connsiteY40" fmla="*/ 131100 h 518750"/>
              <a:gd name="connsiteX41" fmla="*/ 505621 w 520159"/>
              <a:gd name="connsiteY41" fmla="*/ 124291 h 518750"/>
              <a:gd name="connsiteX42" fmla="*/ 519575 w 520159"/>
              <a:gd name="connsiteY42" fmla="*/ 152720 h 518750"/>
              <a:gd name="connsiteX43" fmla="*/ 388036 w 520159"/>
              <a:gd name="connsiteY43" fmla="*/ 265201 h 518750"/>
              <a:gd name="connsiteX44" fmla="*/ 360462 w 520159"/>
              <a:gd name="connsiteY44" fmla="*/ 262439 h 518750"/>
              <a:gd name="connsiteX45" fmla="*/ 137340 w 520159"/>
              <a:gd name="connsiteY45" fmla="*/ 485590 h 518750"/>
              <a:gd name="connsiteX46" fmla="*/ 35376 w 520159"/>
              <a:gd name="connsiteY46" fmla="*/ 484733 h 518750"/>
              <a:gd name="connsiteX47" fmla="*/ 34519 w 520159"/>
              <a:gd name="connsiteY47" fmla="*/ 382777 h 518750"/>
              <a:gd name="connsiteX48" fmla="*/ 257640 w 520159"/>
              <a:gd name="connsiteY48" fmla="*/ 159625 h 518750"/>
              <a:gd name="connsiteX49" fmla="*/ 367272 w 520159"/>
              <a:gd name="connsiteY49" fmla="*/ 619 h 518750"/>
              <a:gd name="connsiteX50" fmla="*/ 374797 w 520159"/>
              <a:gd name="connsiteY50" fmla="*/ 48 h 5187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Lst>
            <a:rect l="l" t="t" r="r" b="b"/>
            <a:pathLst>
              <a:path w="520159" h="518750">
                <a:moveTo>
                  <a:pt x="85908" y="410093"/>
                </a:moveTo>
                <a:cubicBezTo>
                  <a:pt x="92337" y="410093"/>
                  <a:pt x="98527" y="412665"/>
                  <a:pt x="103051" y="417237"/>
                </a:cubicBezTo>
                <a:cubicBezTo>
                  <a:pt x="111242" y="425382"/>
                  <a:pt x="112480" y="438195"/>
                  <a:pt x="106052" y="447816"/>
                </a:cubicBezTo>
                <a:cubicBezTo>
                  <a:pt x="99623" y="457437"/>
                  <a:pt x="87289" y="461200"/>
                  <a:pt x="76622" y="456770"/>
                </a:cubicBezTo>
                <a:cubicBezTo>
                  <a:pt x="65955" y="452341"/>
                  <a:pt x="59859" y="440957"/>
                  <a:pt x="62098" y="429621"/>
                </a:cubicBezTo>
                <a:cubicBezTo>
                  <a:pt x="64383" y="418285"/>
                  <a:pt x="74336" y="410093"/>
                  <a:pt x="85908" y="410093"/>
                </a:cubicBezTo>
                <a:close/>
                <a:moveTo>
                  <a:pt x="342822" y="314118"/>
                </a:moveTo>
                <a:cubicBezTo>
                  <a:pt x="347536" y="309403"/>
                  <a:pt x="355203" y="309403"/>
                  <a:pt x="359966" y="314118"/>
                </a:cubicBezTo>
                <a:lnTo>
                  <a:pt x="481208" y="435432"/>
                </a:lnTo>
                <a:cubicBezTo>
                  <a:pt x="493780" y="447625"/>
                  <a:pt x="498780" y="465630"/>
                  <a:pt x="494351" y="482586"/>
                </a:cubicBezTo>
                <a:cubicBezTo>
                  <a:pt x="489923" y="499495"/>
                  <a:pt x="476684" y="512736"/>
                  <a:pt x="459731" y="517165"/>
                </a:cubicBezTo>
                <a:cubicBezTo>
                  <a:pt x="442826" y="521595"/>
                  <a:pt x="424825" y="516594"/>
                  <a:pt x="412634" y="504019"/>
                </a:cubicBezTo>
                <a:lnTo>
                  <a:pt x="291344" y="382706"/>
                </a:lnTo>
                <a:cubicBezTo>
                  <a:pt x="286582" y="377943"/>
                  <a:pt x="286582" y="370274"/>
                  <a:pt x="291344" y="365559"/>
                </a:cubicBezTo>
                <a:close/>
                <a:moveTo>
                  <a:pt x="298597" y="124005"/>
                </a:moveTo>
                <a:cubicBezTo>
                  <a:pt x="297788" y="132958"/>
                  <a:pt x="298359" y="142006"/>
                  <a:pt x="300169" y="150815"/>
                </a:cubicBezTo>
                <a:lnTo>
                  <a:pt x="305027" y="173912"/>
                </a:lnTo>
                <a:lnTo>
                  <a:pt x="288358" y="190579"/>
                </a:lnTo>
                <a:lnTo>
                  <a:pt x="65189" y="413683"/>
                </a:lnTo>
                <a:cubicBezTo>
                  <a:pt x="53854" y="425112"/>
                  <a:pt x="53854" y="443541"/>
                  <a:pt x="65237" y="454923"/>
                </a:cubicBezTo>
                <a:cubicBezTo>
                  <a:pt x="76667" y="466304"/>
                  <a:pt x="95097" y="466304"/>
                  <a:pt x="106480" y="454875"/>
                </a:cubicBezTo>
                <a:lnTo>
                  <a:pt x="329648" y="231723"/>
                </a:lnTo>
                <a:lnTo>
                  <a:pt x="346317" y="215056"/>
                </a:lnTo>
                <a:lnTo>
                  <a:pt x="369367" y="219866"/>
                </a:lnTo>
                <a:cubicBezTo>
                  <a:pt x="375511" y="221152"/>
                  <a:pt x="381750" y="221818"/>
                  <a:pt x="388036" y="221818"/>
                </a:cubicBezTo>
                <a:cubicBezTo>
                  <a:pt x="390656" y="221818"/>
                  <a:pt x="393323" y="221723"/>
                  <a:pt x="395942" y="221485"/>
                </a:cubicBezTo>
                <a:cubicBezTo>
                  <a:pt x="345698" y="213770"/>
                  <a:pt x="306312" y="174293"/>
                  <a:pt x="298740" y="124052"/>
                </a:cubicBezTo>
                <a:close/>
                <a:moveTo>
                  <a:pt x="34287" y="22717"/>
                </a:moveTo>
                <a:lnTo>
                  <a:pt x="94289" y="65536"/>
                </a:lnTo>
                <a:lnTo>
                  <a:pt x="113099" y="101545"/>
                </a:lnTo>
                <a:lnTo>
                  <a:pt x="197102" y="185564"/>
                </a:lnTo>
                <a:lnTo>
                  <a:pt x="162816" y="219858"/>
                </a:lnTo>
                <a:lnTo>
                  <a:pt x="78812" y="135791"/>
                </a:lnTo>
                <a:lnTo>
                  <a:pt x="42859" y="117025"/>
                </a:lnTo>
                <a:lnTo>
                  <a:pt x="0" y="56963"/>
                </a:lnTo>
                <a:close/>
                <a:moveTo>
                  <a:pt x="374749" y="0"/>
                </a:moveTo>
                <a:cubicBezTo>
                  <a:pt x="395418" y="0"/>
                  <a:pt x="401990" y="15334"/>
                  <a:pt x="388798" y="28477"/>
                </a:cubicBezTo>
                <a:cubicBezTo>
                  <a:pt x="374082" y="43240"/>
                  <a:pt x="388322" y="26334"/>
                  <a:pt x="362176" y="55097"/>
                </a:cubicBezTo>
                <a:cubicBezTo>
                  <a:pt x="336030" y="83860"/>
                  <a:pt x="337078" y="128148"/>
                  <a:pt x="364605" y="155578"/>
                </a:cubicBezTo>
                <a:cubicBezTo>
                  <a:pt x="392180" y="183007"/>
                  <a:pt x="436423" y="183960"/>
                  <a:pt x="465093" y="157720"/>
                </a:cubicBezTo>
                <a:lnTo>
                  <a:pt x="491715" y="131100"/>
                </a:lnTo>
                <a:cubicBezTo>
                  <a:pt x="495287" y="127053"/>
                  <a:pt x="500288" y="124624"/>
                  <a:pt x="505621" y="124291"/>
                </a:cubicBezTo>
                <a:cubicBezTo>
                  <a:pt x="515194" y="124291"/>
                  <a:pt x="522290" y="134624"/>
                  <a:pt x="519575" y="152720"/>
                </a:cubicBezTo>
                <a:cubicBezTo>
                  <a:pt x="509527" y="217532"/>
                  <a:pt x="453663" y="265344"/>
                  <a:pt x="388036" y="265201"/>
                </a:cubicBezTo>
                <a:cubicBezTo>
                  <a:pt x="378797" y="265201"/>
                  <a:pt x="369558" y="264296"/>
                  <a:pt x="360462" y="262439"/>
                </a:cubicBezTo>
                <a:lnTo>
                  <a:pt x="137340" y="485590"/>
                </a:lnTo>
                <a:cubicBezTo>
                  <a:pt x="108813" y="513163"/>
                  <a:pt x="63427" y="512782"/>
                  <a:pt x="35376" y="484733"/>
                </a:cubicBezTo>
                <a:cubicBezTo>
                  <a:pt x="7325" y="456685"/>
                  <a:pt x="6944" y="411302"/>
                  <a:pt x="34519" y="382777"/>
                </a:cubicBezTo>
                <a:lnTo>
                  <a:pt x="257640" y="159625"/>
                </a:lnTo>
                <a:cubicBezTo>
                  <a:pt x="241781" y="85003"/>
                  <a:pt x="291882" y="12381"/>
                  <a:pt x="367272" y="619"/>
                </a:cubicBezTo>
                <a:cubicBezTo>
                  <a:pt x="369748" y="238"/>
                  <a:pt x="372273" y="48"/>
                  <a:pt x="374797" y="48"/>
                </a:cubicBezTo>
                <a:close/>
              </a:path>
            </a:pathLst>
          </a:custGeom>
          <a:solidFill>
            <a:srgbClr val="C7A58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Helvetica Now Text" panose="020F0502020204030204"/>
              <a:ea typeface="等线"/>
              <a:cs typeface="+mn-cs"/>
            </a:endParaRPr>
          </a:p>
        </p:txBody>
      </p:sp>
      <p:cxnSp>
        <p:nvCxnSpPr>
          <p:cNvPr id="66" name="直接箭头连接符 65"/>
          <p:cNvCxnSpPr/>
          <p:nvPr/>
        </p:nvCxnSpPr>
        <p:spPr>
          <a:xfrm flipH="1">
            <a:off x="2702451" y="3328968"/>
            <a:ext cx="1639171" cy="1132762"/>
          </a:xfrm>
          <a:prstGeom prst="straightConnector1">
            <a:avLst/>
          </a:prstGeom>
          <a:ln w="38100">
            <a:solidFill>
              <a:srgbClr val="FFC000"/>
            </a:solidFill>
            <a:tailEnd type="triangle"/>
          </a:ln>
        </p:spPr>
        <p:style>
          <a:lnRef idx="1">
            <a:schemeClr val="accent1"/>
          </a:lnRef>
          <a:fillRef idx="0">
            <a:schemeClr val="accent1"/>
          </a:fillRef>
          <a:effectRef idx="0">
            <a:schemeClr val="accent1"/>
          </a:effectRef>
          <a:fontRef idx="minor">
            <a:schemeClr val="tx1"/>
          </a:fontRef>
        </p:style>
      </p:cxnSp>
      <p:pic>
        <p:nvPicPr>
          <p:cNvPr id="2" name="图片 1"/>
          <p:cNvPicPr>
            <a:picLocks/>
          </p:cNvPicPr>
          <p:nvPr/>
        </p:nvPicPr>
        <p:blipFill>
          <a:blip r:embed="rId6" cstate="print">
            <a:extLst>
              <a:ext uri="{28A0092B-C50C-407E-A947-70E740481C1C}">
                <a14:useLocalDpi xmlns:a14="http://schemas.microsoft.com/office/drawing/2010/main" val="0"/>
              </a:ext>
            </a:extLst>
          </a:blip>
          <a:stretch>
            <a:fillRect/>
          </a:stretch>
        </p:blipFill>
        <p:spPr>
          <a:xfrm>
            <a:off x="6193997" y="4283299"/>
            <a:ext cx="3761127" cy="2203784"/>
          </a:xfrm>
          <a:prstGeom prst="rect">
            <a:avLst/>
          </a:prstGeom>
        </p:spPr>
      </p:pic>
      <p:cxnSp>
        <p:nvCxnSpPr>
          <p:cNvPr id="67" name="直接箭头连接符 66"/>
          <p:cNvCxnSpPr/>
          <p:nvPr/>
        </p:nvCxnSpPr>
        <p:spPr>
          <a:xfrm>
            <a:off x="7749483" y="3369784"/>
            <a:ext cx="1831610" cy="1020089"/>
          </a:xfrm>
          <a:prstGeom prst="straightConnector1">
            <a:avLst/>
          </a:prstGeom>
          <a:ln w="38100">
            <a:solidFill>
              <a:srgbClr val="FFC000"/>
            </a:solidFill>
            <a:tailEnd type="triangle"/>
          </a:ln>
        </p:spPr>
        <p:style>
          <a:lnRef idx="1">
            <a:schemeClr val="accent1"/>
          </a:lnRef>
          <a:fillRef idx="0">
            <a:schemeClr val="accent1"/>
          </a:fillRef>
          <a:effectRef idx="0">
            <a:schemeClr val="accent1"/>
          </a:effectRef>
          <a:fontRef idx="minor">
            <a:schemeClr val="tx1"/>
          </a:fontRef>
        </p:style>
      </p:cxnSp>
      <p:sp>
        <p:nvSpPr>
          <p:cNvPr id="61" name="TextBox 17"/>
          <p:cNvSpPr txBox="1"/>
          <p:nvPr/>
        </p:nvSpPr>
        <p:spPr>
          <a:xfrm>
            <a:off x="660410" y="739510"/>
            <a:ext cx="3348064" cy="451296"/>
          </a:xfrm>
          <a:prstGeom prst="rect">
            <a:avLst/>
          </a:prstGeom>
          <a:noFill/>
        </p:spPr>
        <p:txBody>
          <a:bodyPr wrap="square" lIns="121875" tIns="60937" rIns="121875" bIns="60937" rtlCol="0">
            <a:spAutoFit/>
          </a:bodyPr>
          <a:lstStyle>
            <a:defPPr>
              <a:defRPr lang="zh-CN"/>
            </a:defPPr>
            <a:lvl1pPr>
              <a:defRPr sz="1400">
                <a:solidFill>
                  <a:srgbClr val="494949"/>
                </a:solidFill>
                <a:latin typeface="Calibri" panose="020F0502020204030204" pitchFamily="34" charset="0"/>
                <a:ea typeface="Open Sans Light" panose="020B0306030504020204" pitchFamily="34" charset="0"/>
                <a:cs typeface="Calibri" panose="020F0502020204030204" pitchFamily="34" charset="0"/>
              </a:defRPr>
            </a:lvl1p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n-US" altLang="zh-CN" sz="2133" b="0" i="0" u="none" strike="noStrike" kern="1200" cap="none" spc="0" normalizeH="0" baseline="0" noProof="0" dirty="0">
                <a:ln>
                  <a:noFill/>
                </a:ln>
                <a:solidFill>
                  <a:schemeClr val="tx1"/>
                </a:solidFill>
                <a:effectLst/>
                <a:uLnTx/>
                <a:uFillTx/>
                <a:latin typeface="Helvetica Now Text" panose="020B0504030202020204" pitchFamily="34" charset="0"/>
                <a:ea typeface="等线" panose="02010600030101010101" pitchFamily="2" charset="-122"/>
                <a:sym typeface="Helvetica Now Text" panose="020B0504030202020204" pitchFamily="34" charset="0"/>
              </a:rPr>
              <a:t>On-device configuration</a:t>
            </a:r>
          </a:p>
        </p:txBody>
      </p:sp>
      <p:sp>
        <p:nvSpPr>
          <p:cNvPr id="63" name="矩形 2">
            <a:extLst>
              <a:ext uri="{FF2B5EF4-FFF2-40B4-BE49-F238E27FC236}">
                <a16:creationId xmlns:a16="http://schemas.microsoft.com/office/drawing/2014/main" id="{84C79BF8-ABA4-4580-B285-D4AFF92179B1}"/>
              </a:ext>
            </a:extLst>
          </p:cNvPr>
          <p:cNvSpPr/>
          <p:nvPr/>
        </p:nvSpPr>
        <p:spPr>
          <a:xfrm>
            <a:off x="660410" y="218235"/>
            <a:ext cx="4811797" cy="584775"/>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3200" b="1" i="0" u="none" strike="noStrike" kern="1200" cap="none" spc="0" normalizeH="0" baseline="0" noProof="0" dirty="0">
                <a:ln>
                  <a:noFill/>
                </a:ln>
                <a:solidFill>
                  <a:prstClr val="black">
                    <a:lumMod val="75000"/>
                    <a:lumOff val="25000"/>
                  </a:prstClr>
                </a:solidFill>
                <a:effectLst/>
                <a:uLnTx/>
                <a:uFillTx/>
                <a:latin typeface="Helvetica Now Text" panose="020B0504030202020204" pitchFamily="34" charset="0"/>
                <a:ea typeface="等线" panose="02010600030101010101" pitchFamily="2" charset="-122"/>
                <a:sym typeface="Helvetica Now Text" panose="020B0504030202020204" pitchFamily="34" charset="0"/>
              </a:rPr>
              <a:t>Easy UI 2.0 </a:t>
            </a:r>
          </a:p>
        </p:txBody>
      </p:sp>
    </p:spTree>
    <p:custDataLst>
      <p:tags r:id="rId2"/>
    </p:custDataLst>
    <p:extLst>
      <p:ext uri="{BB962C8B-B14F-4D97-AF65-F5344CB8AC3E}">
        <p14:creationId xmlns:p14="http://schemas.microsoft.com/office/powerpoint/2010/main" val="294374747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 name="TextBox 17"/>
          <p:cNvSpPr txBox="1"/>
          <p:nvPr/>
        </p:nvSpPr>
        <p:spPr>
          <a:xfrm>
            <a:off x="660410" y="764910"/>
            <a:ext cx="3348064" cy="451296"/>
          </a:xfrm>
          <a:prstGeom prst="rect">
            <a:avLst/>
          </a:prstGeom>
          <a:noFill/>
        </p:spPr>
        <p:txBody>
          <a:bodyPr wrap="square" lIns="121875" tIns="60937" rIns="121875" bIns="60937" rtlCol="0">
            <a:spAutoFit/>
          </a:bodyPr>
          <a:lstStyle>
            <a:defPPr>
              <a:defRPr lang="zh-CN"/>
            </a:defPPr>
            <a:lvl1pPr>
              <a:defRPr sz="1400">
                <a:solidFill>
                  <a:srgbClr val="494949"/>
                </a:solidFill>
                <a:latin typeface="Calibri" panose="020F0502020204030204" pitchFamily="34" charset="0"/>
                <a:ea typeface="Open Sans Light" panose="020B0306030504020204" pitchFamily="34" charset="0"/>
                <a:cs typeface="Calibri" panose="020F0502020204030204" pitchFamily="34" charset="0"/>
              </a:defRPr>
            </a:lvl1p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n-US" altLang="zh-CN" sz="2133" b="0" i="0" u="none" strike="noStrike" kern="1200" cap="none" spc="0" normalizeH="0" baseline="0" noProof="0" dirty="0">
                <a:ln>
                  <a:noFill/>
                </a:ln>
                <a:solidFill>
                  <a:schemeClr val="tx1"/>
                </a:solidFill>
                <a:effectLst/>
                <a:uLnTx/>
                <a:uFillTx/>
                <a:latin typeface="Helvetica Now Text" panose="020B0504030202020204" pitchFamily="34" charset="0"/>
                <a:ea typeface="等线" panose="02010600030101010101" pitchFamily="2" charset="-122"/>
                <a:sym typeface="Helvetica Now Text" panose="020B0504030202020204" pitchFamily="34" charset="0"/>
              </a:rPr>
              <a:t>On-device configuration</a:t>
            </a:r>
          </a:p>
        </p:txBody>
      </p:sp>
      <p:sp>
        <p:nvSpPr>
          <p:cNvPr id="99" name="矩形 2">
            <a:extLst>
              <a:ext uri="{FF2B5EF4-FFF2-40B4-BE49-F238E27FC236}">
                <a16:creationId xmlns:a16="http://schemas.microsoft.com/office/drawing/2014/main" id="{84C79BF8-ABA4-4580-B285-D4AFF92179B1}"/>
              </a:ext>
            </a:extLst>
          </p:cNvPr>
          <p:cNvSpPr/>
          <p:nvPr/>
        </p:nvSpPr>
        <p:spPr>
          <a:xfrm>
            <a:off x="660410" y="218235"/>
            <a:ext cx="4811797" cy="584775"/>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3200" b="1" i="0" u="none" strike="noStrike" kern="1200" cap="none" spc="0" normalizeH="0" baseline="0" noProof="0" dirty="0">
                <a:ln>
                  <a:noFill/>
                </a:ln>
                <a:solidFill>
                  <a:prstClr val="black">
                    <a:lumMod val="75000"/>
                    <a:lumOff val="25000"/>
                  </a:prstClr>
                </a:solidFill>
                <a:effectLst/>
                <a:uLnTx/>
                <a:uFillTx/>
                <a:latin typeface="Helvetica Now Text" panose="020B0504030202020204" pitchFamily="34" charset="0"/>
                <a:ea typeface="等线" panose="02010600030101010101" pitchFamily="2" charset="-122"/>
                <a:sym typeface="Helvetica Now Text" panose="020B0504030202020204" pitchFamily="34" charset="0"/>
              </a:rPr>
              <a:t>Easy UI 2.0 </a:t>
            </a:r>
          </a:p>
        </p:txBody>
      </p:sp>
      <p:pic>
        <p:nvPicPr>
          <p:cNvPr id="3" name="图片 2">
            <a:extLst>
              <a:ext uri="{FF2B5EF4-FFF2-40B4-BE49-F238E27FC236}">
                <a16:creationId xmlns:a16="http://schemas.microsoft.com/office/drawing/2014/main" id="{FC1B9735-5110-499D-A7D1-2058E77E6C4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68325" y="1677347"/>
            <a:ext cx="4280005" cy="3411416"/>
          </a:xfrm>
          <a:prstGeom prst="rect">
            <a:avLst/>
          </a:prstGeom>
          <a:ln>
            <a:solidFill>
              <a:schemeClr val="tx1"/>
            </a:solidFill>
          </a:ln>
        </p:spPr>
      </p:pic>
      <p:pic>
        <p:nvPicPr>
          <p:cNvPr id="5" name="图片 4">
            <a:extLst>
              <a:ext uri="{FF2B5EF4-FFF2-40B4-BE49-F238E27FC236}">
                <a16:creationId xmlns:a16="http://schemas.microsoft.com/office/drawing/2014/main" id="{50FA8309-6671-4CDE-8FB0-E41EA85D4AF6}"/>
              </a:ext>
            </a:extLst>
          </p:cNvPr>
          <p:cNvPicPr>
            <a:picLocks noChangeAspect="1"/>
          </p:cNvPicPr>
          <p:nvPr/>
        </p:nvPicPr>
        <p:blipFill>
          <a:blip r:embed="rId4"/>
          <a:stretch>
            <a:fillRect/>
          </a:stretch>
        </p:blipFill>
        <p:spPr>
          <a:xfrm>
            <a:off x="1334923" y="1696800"/>
            <a:ext cx="3815151" cy="2228600"/>
          </a:xfrm>
          <a:prstGeom prst="rect">
            <a:avLst/>
          </a:prstGeom>
          <a:ln>
            <a:solidFill>
              <a:schemeClr val="tx1"/>
            </a:solidFill>
          </a:ln>
        </p:spPr>
      </p:pic>
      <p:pic>
        <p:nvPicPr>
          <p:cNvPr id="7" name="图片 6">
            <a:extLst>
              <a:ext uri="{FF2B5EF4-FFF2-40B4-BE49-F238E27FC236}">
                <a16:creationId xmlns:a16="http://schemas.microsoft.com/office/drawing/2014/main" id="{25527F66-C916-42CC-A5C8-3AB05E18A94B}"/>
              </a:ext>
            </a:extLst>
          </p:cNvPr>
          <p:cNvPicPr>
            <a:picLocks noChangeAspect="1"/>
          </p:cNvPicPr>
          <p:nvPr/>
        </p:nvPicPr>
        <p:blipFill>
          <a:blip r:embed="rId5"/>
          <a:stretch>
            <a:fillRect/>
          </a:stretch>
        </p:blipFill>
        <p:spPr>
          <a:xfrm>
            <a:off x="1750887" y="3173596"/>
            <a:ext cx="3743129" cy="2170911"/>
          </a:xfrm>
          <a:prstGeom prst="rect">
            <a:avLst/>
          </a:prstGeom>
          <a:ln>
            <a:solidFill>
              <a:schemeClr val="tx1"/>
            </a:solidFill>
          </a:ln>
        </p:spPr>
      </p:pic>
      <p:sp>
        <p:nvSpPr>
          <p:cNvPr id="9" name="文本框 8">
            <a:extLst>
              <a:ext uri="{FF2B5EF4-FFF2-40B4-BE49-F238E27FC236}">
                <a16:creationId xmlns:a16="http://schemas.microsoft.com/office/drawing/2014/main" id="{A044728C-39B7-47CE-87FC-76C0DA33F0E8}"/>
              </a:ext>
            </a:extLst>
          </p:cNvPr>
          <p:cNvSpPr txBox="1"/>
          <p:nvPr/>
        </p:nvSpPr>
        <p:spPr>
          <a:xfrm>
            <a:off x="1857279" y="5594915"/>
            <a:ext cx="8477442" cy="307777"/>
          </a:xfrm>
          <a:prstGeom prst="rect">
            <a:avLst/>
          </a:prstGeom>
          <a:noFill/>
        </p:spPr>
        <p:txBody>
          <a:bodyPr wrap="square" rtlCol="0">
            <a:spAutoFit/>
          </a:bodyPr>
          <a:lstStyle/>
          <a:p>
            <a:pPr algn="ctr"/>
            <a:r>
              <a:rPr lang="en-US" altLang="zh-CN" sz="1400" b="1" u="sng" kern="100" dirty="0">
                <a:effectLst/>
                <a:latin typeface="Helvetica Now Text" panose="020B0504030202020204" pitchFamily="34" charset="0"/>
                <a:ea typeface="等线" panose="02010600030101010101" pitchFamily="2" charset="-122"/>
                <a:sym typeface="Helvetica Now Text" panose="020B0504030202020204" pitchFamily="34" charset="0"/>
              </a:rPr>
              <a:t>Path: </a:t>
            </a:r>
            <a:r>
              <a:rPr lang="en-US" altLang="zh-CN" sz="1400" u="sng" kern="100" dirty="0">
                <a:effectLst/>
                <a:latin typeface="Helvetica Now Text" panose="020B0504030202020204" pitchFamily="34" charset="0"/>
                <a:ea typeface="等线" panose="02010600030101010101" pitchFamily="2" charset="-122"/>
                <a:sym typeface="Helvetica Now Text" panose="020B0504030202020204" pitchFamily="34" charset="0"/>
              </a:rPr>
              <a:t>Menu-Advanced settings-Configuration-Device Management-Main Door Station</a:t>
            </a:r>
            <a:endParaRPr lang="zh-CN" altLang="en-US" sz="1400" dirty="0">
              <a:latin typeface="Helvetica Now Text" panose="020B0504030202020204" pitchFamily="34" charset="0"/>
              <a:ea typeface="等线" panose="02010600030101010101" pitchFamily="2" charset="-122"/>
              <a:cs typeface="Arial" panose="020B0604020202020204" pitchFamily="34" charset="0"/>
              <a:sym typeface="Helvetica Now Text" panose="020B0504030202020204" pitchFamily="34" charset="0"/>
            </a:endParaRPr>
          </a:p>
        </p:txBody>
      </p:sp>
      <p:sp>
        <p:nvSpPr>
          <p:cNvPr id="16" name="箭头: 右 15">
            <a:extLst>
              <a:ext uri="{FF2B5EF4-FFF2-40B4-BE49-F238E27FC236}">
                <a16:creationId xmlns:a16="http://schemas.microsoft.com/office/drawing/2014/main" id="{EC920372-3573-4219-B2C1-86742BF1A010}"/>
              </a:ext>
            </a:extLst>
          </p:cNvPr>
          <p:cNvSpPr/>
          <p:nvPr/>
        </p:nvSpPr>
        <p:spPr>
          <a:xfrm rot="4518064">
            <a:off x="3826004" y="3506241"/>
            <a:ext cx="1914774" cy="255886"/>
          </a:xfrm>
          <a:prstGeom prst="rightArrow">
            <a:avLst>
              <a:gd name="adj1" fmla="val 50000"/>
              <a:gd name="adj2" fmla="val 246159"/>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Helvetica Now Text" panose="020B0504030202020204" pitchFamily="34" charset="0"/>
              <a:ea typeface="等线" panose="02010600030101010101" pitchFamily="2" charset="-122"/>
              <a:sym typeface="Helvetica Now Text" panose="020B0504030202020204" pitchFamily="34" charset="0"/>
            </a:endParaRPr>
          </a:p>
        </p:txBody>
      </p:sp>
      <p:sp>
        <p:nvSpPr>
          <p:cNvPr id="18" name="箭头: 右 17">
            <a:extLst>
              <a:ext uri="{FF2B5EF4-FFF2-40B4-BE49-F238E27FC236}">
                <a16:creationId xmlns:a16="http://schemas.microsoft.com/office/drawing/2014/main" id="{E40B23F9-9C6C-4B8F-9F13-68605C9C195F}"/>
              </a:ext>
            </a:extLst>
          </p:cNvPr>
          <p:cNvSpPr/>
          <p:nvPr/>
        </p:nvSpPr>
        <p:spPr>
          <a:xfrm rot="18362218">
            <a:off x="5288704" y="4229851"/>
            <a:ext cx="1684933" cy="223713"/>
          </a:xfrm>
          <a:prstGeom prst="rightArrow">
            <a:avLst>
              <a:gd name="adj1" fmla="val 50000"/>
              <a:gd name="adj2" fmla="val 228019"/>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Helvetica Now Text" panose="020B0504030202020204" pitchFamily="34" charset="0"/>
              <a:ea typeface="等线" panose="02010600030101010101" pitchFamily="2" charset="-122"/>
              <a:sym typeface="Helvetica Now Text" panose="020B0504030202020204" pitchFamily="34" charset="0"/>
            </a:endParaRPr>
          </a:p>
        </p:txBody>
      </p:sp>
    </p:spTree>
    <p:extLst>
      <p:ext uri="{BB962C8B-B14F-4D97-AF65-F5344CB8AC3E}">
        <p14:creationId xmlns:p14="http://schemas.microsoft.com/office/powerpoint/2010/main" val="324701456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a:extLst>
              <a:ext uri="{FF2B5EF4-FFF2-40B4-BE49-F238E27FC236}">
                <a16:creationId xmlns:a16="http://schemas.microsoft.com/office/drawing/2014/main" id="{55A6E3CD-6A62-44DA-83FB-E426568EC263}"/>
              </a:ext>
            </a:extLst>
          </p:cNvPr>
          <p:cNvPicPr>
            <a:picLocks noChangeAspect="1"/>
          </p:cNvPicPr>
          <p:nvPr/>
        </p:nvPicPr>
        <p:blipFill>
          <a:blip r:embed="rId3"/>
          <a:stretch>
            <a:fillRect/>
          </a:stretch>
        </p:blipFill>
        <p:spPr>
          <a:xfrm>
            <a:off x="1280739" y="1667080"/>
            <a:ext cx="4447183" cy="2579243"/>
          </a:xfrm>
          <a:prstGeom prst="rect">
            <a:avLst/>
          </a:prstGeom>
          <a:ln>
            <a:solidFill>
              <a:schemeClr val="tx1"/>
            </a:solidFill>
          </a:ln>
        </p:spPr>
      </p:pic>
      <p:sp>
        <p:nvSpPr>
          <p:cNvPr id="5" name="文本框 4">
            <a:extLst>
              <a:ext uri="{FF2B5EF4-FFF2-40B4-BE49-F238E27FC236}">
                <a16:creationId xmlns:a16="http://schemas.microsoft.com/office/drawing/2014/main" id="{A809891A-3B48-4FBD-8416-1AB7DD7E6F8B}"/>
              </a:ext>
            </a:extLst>
          </p:cNvPr>
          <p:cNvSpPr txBox="1"/>
          <p:nvPr/>
        </p:nvSpPr>
        <p:spPr>
          <a:xfrm>
            <a:off x="660410" y="4509736"/>
            <a:ext cx="10913721" cy="1600438"/>
          </a:xfrm>
          <a:prstGeom prst="rect">
            <a:avLst/>
          </a:prstGeom>
          <a:noFill/>
        </p:spPr>
        <p:txBody>
          <a:bodyPr wrap="square" rtlCol="0">
            <a:spAutoFit/>
          </a:bodyPr>
          <a:lstStyle/>
          <a:p>
            <a:pPr lvl="0" algn="l"/>
            <a:r>
              <a:rPr lang="en-US" altLang="zh-CN" sz="1400" kern="100" dirty="0">
                <a:effectLst/>
                <a:latin typeface="Helvetica Now Text" panose="020B0504030202020204" pitchFamily="34" charset="0"/>
                <a:ea typeface="等线" panose="02010600030101010101" pitchFamily="2" charset="-122"/>
                <a:cs typeface="Times New Roman" panose="02020603050405020304" pitchFamily="18" charset="0"/>
                <a:sym typeface="Helvetica Now Text" panose="020B0504030202020204" pitchFamily="34" charset="0"/>
              </a:rPr>
              <a:t>1.You can change parameters of all door station (no matter it’s linked or not) in the list by click the setting icon</a:t>
            </a:r>
          </a:p>
          <a:p>
            <a:pPr lvl="0" algn="l"/>
            <a:endParaRPr lang="en-US" altLang="zh-CN" sz="1400" kern="100" dirty="0">
              <a:effectLst/>
              <a:latin typeface="Helvetica Now Text" panose="020B0504030202020204" pitchFamily="34" charset="0"/>
              <a:ea typeface="等线" panose="02010600030101010101" pitchFamily="2" charset="-122"/>
              <a:cs typeface="Times New Roman" panose="02020603050405020304" pitchFamily="18" charset="0"/>
              <a:sym typeface="Helvetica Now Text" panose="020B0504030202020204" pitchFamily="34" charset="0"/>
            </a:endParaRPr>
          </a:p>
          <a:p>
            <a:pPr lvl="0" algn="l"/>
            <a:r>
              <a:rPr lang="en-US" altLang="zh-CN" sz="1400" kern="100" dirty="0">
                <a:effectLst/>
                <a:latin typeface="Helvetica Now Text" panose="020B0504030202020204" pitchFamily="34" charset="0"/>
                <a:ea typeface="等线" panose="02010600030101010101" pitchFamily="2" charset="-122"/>
                <a:cs typeface="Times New Roman" panose="02020603050405020304" pitchFamily="18" charset="0"/>
                <a:sym typeface="Helvetica Now Text" panose="020B0504030202020204" pitchFamily="34" charset="0"/>
              </a:rPr>
              <a:t>2.You can also change linked main door station from this list by click device from the list, if you want to change linked sub door station, please go to </a:t>
            </a:r>
            <a:r>
              <a:rPr lang="en-US" altLang="zh-CN" sz="1400" u="sng" kern="100" dirty="0">
                <a:effectLst/>
                <a:latin typeface="Helvetica Now Text" panose="020B0504030202020204" pitchFamily="34" charset="0"/>
                <a:ea typeface="等线" panose="02010600030101010101" pitchFamily="2" charset="-122"/>
                <a:cs typeface="Times New Roman" panose="02020603050405020304" pitchFamily="18" charset="0"/>
                <a:sym typeface="Helvetica Now Text" panose="020B0504030202020204" pitchFamily="34" charset="0"/>
              </a:rPr>
              <a:t>Advanced settings-Configuration-System maintenance-Wizard</a:t>
            </a:r>
            <a:r>
              <a:rPr lang="en-US" altLang="zh-CN" sz="1400" kern="100" dirty="0">
                <a:effectLst/>
                <a:latin typeface="Helvetica Now Text" panose="020B0504030202020204" pitchFamily="34" charset="0"/>
                <a:ea typeface="等线" panose="02010600030101010101" pitchFamily="2" charset="-122"/>
                <a:cs typeface="Times New Roman" panose="02020603050405020304" pitchFamily="18" charset="0"/>
                <a:sym typeface="Helvetica Now Text" panose="020B0504030202020204" pitchFamily="34" charset="0"/>
              </a:rPr>
              <a:t>, and link device again.</a:t>
            </a:r>
          </a:p>
          <a:p>
            <a:pPr lvl="0" algn="l"/>
            <a:endParaRPr lang="zh-CN" altLang="zh-CN" sz="1400" kern="100" dirty="0">
              <a:effectLst/>
              <a:latin typeface="Helvetica Now Text" panose="020B0504030202020204" pitchFamily="34" charset="0"/>
              <a:ea typeface="等线" panose="02010600030101010101" pitchFamily="2" charset="-122"/>
              <a:cs typeface="Times New Roman" panose="02020603050405020304" pitchFamily="18" charset="0"/>
              <a:sym typeface="Helvetica Now Text" panose="020B0504030202020204" pitchFamily="34" charset="0"/>
            </a:endParaRPr>
          </a:p>
          <a:p>
            <a:pPr lvl="0" algn="l"/>
            <a:r>
              <a:rPr lang="en-US" altLang="zh-CN" sz="1400" kern="100" dirty="0">
                <a:effectLst/>
                <a:latin typeface="Helvetica Now Text" panose="020B0504030202020204" pitchFamily="34" charset="0"/>
                <a:ea typeface="等线" panose="02010600030101010101" pitchFamily="2" charset="-122"/>
                <a:cs typeface="Times New Roman" panose="02020603050405020304" pitchFamily="18" charset="0"/>
                <a:sym typeface="Helvetica Now Text" panose="020B0504030202020204" pitchFamily="34" charset="0"/>
              </a:rPr>
              <a:t>3.After change the linked main door station, device will prompt “The main door station is changed, continue?”, see picture in the up-right</a:t>
            </a:r>
            <a:endParaRPr lang="zh-CN" altLang="zh-CN" sz="1400" kern="100" dirty="0">
              <a:effectLst/>
              <a:latin typeface="Helvetica Now Text" panose="020B0504030202020204" pitchFamily="34" charset="0"/>
              <a:ea typeface="等线" panose="02010600030101010101" pitchFamily="2" charset="-122"/>
              <a:cs typeface="Times New Roman" panose="02020603050405020304" pitchFamily="18" charset="0"/>
              <a:sym typeface="Helvetica Now Text" panose="020B0504030202020204" pitchFamily="34" charset="0"/>
            </a:endParaRPr>
          </a:p>
        </p:txBody>
      </p:sp>
      <p:pic>
        <p:nvPicPr>
          <p:cNvPr id="6" name="图片 5">
            <a:extLst>
              <a:ext uri="{FF2B5EF4-FFF2-40B4-BE49-F238E27FC236}">
                <a16:creationId xmlns:a16="http://schemas.microsoft.com/office/drawing/2014/main" id="{2A151BA7-204D-4A2C-A8D3-DA00C3F5409A}"/>
              </a:ext>
            </a:extLst>
          </p:cNvPr>
          <p:cNvPicPr/>
          <p:nvPr/>
        </p:nvPicPr>
        <p:blipFill>
          <a:blip r:embed="rId4"/>
          <a:stretch>
            <a:fillRect/>
          </a:stretch>
        </p:blipFill>
        <p:spPr>
          <a:xfrm>
            <a:off x="6532685" y="1667080"/>
            <a:ext cx="4378569" cy="2579243"/>
          </a:xfrm>
          <a:prstGeom prst="rect">
            <a:avLst/>
          </a:prstGeom>
          <a:ln>
            <a:solidFill>
              <a:schemeClr val="tx1"/>
            </a:solidFill>
          </a:ln>
        </p:spPr>
      </p:pic>
      <p:sp>
        <p:nvSpPr>
          <p:cNvPr id="7" name="TextBox 17"/>
          <p:cNvSpPr txBox="1"/>
          <p:nvPr/>
        </p:nvSpPr>
        <p:spPr>
          <a:xfrm>
            <a:off x="660410" y="764910"/>
            <a:ext cx="3348064" cy="451296"/>
          </a:xfrm>
          <a:prstGeom prst="rect">
            <a:avLst/>
          </a:prstGeom>
          <a:noFill/>
        </p:spPr>
        <p:txBody>
          <a:bodyPr wrap="square" lIns="121875" tIns="60937" rIns="121875" bIns="60937" rtlCol="0">
            <a:spAutoFit/>
          </a:bodyPr>
          <a:lstStyle>
            <a:defPPr>
              <a:defRPr lang="zh-CN"/>
            </a:defPPr>
            <a:lvl1pPr>
              <a:defRPr sz="1400">
                <a:solidFill>
                  <a:srgbClr val="494949"/>
                </a:solidFill>
                <a:latin typeface="Calibri" panose="020F0502020204030204" pitchFamily="34" charset="0"/>
                <a:ea typeface="Open Sans Light" panose="020B0306030504020204" pitchFamily="34" charset="0"/>
                <a:cs typeface="Calibri" panose="020F0502020204030204" pitchFamily="34" charset="0"/>
              </a:defRPr>
            </a:lvl1p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n-US" altLang="zh-CN" sz="2133" b="0" i="0" u="none" strike="noStrike" kern="1200" cap="none" spc="0" normalizeH="0" baseline="0" noProof="0" dirty="0">
                <a:ln>
                  <a:noFill/>
                </a:ln>
                <a:solidFill>
                  <a:schemeClr val="tx1"/>
                </a:solidFill>
                <a:effectLst/>
                <a:uLnTx/>
                <a:uFillTx/>
                <a:latin typeface="Helvetica Now Text" panose="020B0504030202020204" pitchFamily="34" charset="0"/>
                <a:ea typeface="等线" panose="02010600030101010101" pitchFamily="2" charset="-122"/>
                <a:sym typeface="Helvetica Now Text" panose="020B0504030202020204" pitchFamily="34" charset="0"/>
              </a:rPr>
              <a:t>On-device configuration</a:t>
            </a:r>
          </a:p>
        </p:txBody>
      </p:sp>
      <p:sp>
        <p:nvSpPr>
          <p:cNvPr id="8" name="矩形 2">
            <a:extLst>
              <a:ext uri="{FF2B5EF4-FFF2-40B4-BE49-F238E27FC236}">
                <a16:creationId xmlns:a16="http://schemas.microsoft.com/office/drawing/2014/main" id="{84C79BF8-ABA4-4580-B285-D4AFF92179B1}"/>
              </a:ext>
            </a:extLst>
          </p:cNvPr>
          <p:cNvSpPr/>
          <p:nvPr/>
        </p:nvSpPr>
        <p:spPr>
          <a:xfrm>
            <a:off x="660410" y="218235"/>
            <a:ext cx="4811797" cy="584775"/>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3200" b="1" i="0" u="none" strike="noStrike" kern="1200" cap="none" spc="0" normalizeH="0" baseline="0" noProof="0" dirty="0">
                <a:ln>
                  <a:noFill/>
                </a:ln>
                <a:solidFill>
                  <a:prstClr val="black">
                    <a:lumMod val="75000"/>
                    <a:lumOff val="25000"/>
                  </a:prstClr>
                </a:solidFill>
                <a:effectLst/>
                <a:uLnTx/>
                <a:uFillTx/>
                <a:latin typeface="Helvetica Now Text" panose="020B0504030202020204" pitchFamily="34" charset="0"/>
                <a:ea typeface="等线" panose="02010600030101010101" pitchFamily="2" charset="-122"/>
                <a:sym typeface="Helvetica Now Text" panose="020B0504030202020204" pitchFamily="34" charset="0"/>
              </a:rPr>
              <a:t>Easy UI 2.0 </a:t>
            </a:r>
          </a:p>
        </p:txBody>
      </p:sp>
    </p:spTree>
    <p:extLst>
      <p:ext uri="{BB962C8B-B14F-4D97-AF65-F5344CB8AC3E}">
        <p14:creationId xmlns:p14="http://schemas.microsoft.com/office/powerpoint/2010/main" val="122091863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a:extLst>
              <a:ext uri="{FF2B5EF4-FFF2-40B4-BE49-F238E27FC236}">
                <a16:creationId xmlns:a16="http://schemas.microsoft.com/office/drawing/2014/main" id="{9A4EA120-67F4-4C25-80EF-0AC7EA839E44}"/>
              </a:ext>
            </a:extLst>
          </p:cNvPr>
          <p:cNvPicPr/>
          <p:nvPr/>
        </p:nvPicPr>
        <p:blipFill>
          <a:blip r:embed="rId3"/>
          <a:stretch>
            <a:fillRect/>
          </a:stretch>
        </p:blipFill>
        <p:spPr>
          <a:xfrm>
            <a:off x="1239494" y="1629138"/>
            <a:ext cx="4768584" cy="2785778"/>
          </a:xfrm>
          <a:prstGeom prst="rect">
            <a:avLst/>
          </a:prstGeom>
          <a:ln>
            <a:solidFill>
              <a:schemeClr val="tx1"/>
            </a:solidFill>
          </a:ln>
        </p:spPr>
      </p:pic>
      <p:sp>
        <p:nvSpPr>
          <p:cNvPr id="6" name="文本框 5">
            <a:extLst>
              <a:ext uri="{FF2B5EF4-FFF2-40B4-BE49-F238E27FC236}">
                <a16:creationId xmlns:a16="http://schemas.microsoft.com/office/drawing/2014/main" id="{958AEFE3-B50F-47B6-AE04-95B850C7D7DC}"/>
              </a:ext>
            </a:extLst>
          </p:cNvPr>
          <p:cNvSpPr txBox="1"/>
          <p:nvPr/>
        </p:nvSpPr>
        <p:spPr>
          <a:xfrm>
            <a:off x="1475643" y="4827848"/>
            <a:ext cx="9240714" cy="646331"/>
          </a:xfrm>
          <a:prstGeom prst="rect">
            <a:avLst/>
          </a:prstGeom>
          <a:noFill/>
        </p:spPr>
        <p:txBody>
          <a:bodyPr wrap="square">
            <a:spAutoFit/>
          </a:bodyPr>
          <a:lstStyle/>
          <a:p>
            <a:pPr lvl="0"/>
            <a:r>
              <a:rPr lang="en-US" altLang="zh-CN" sz="1800" kern="100" dirty="0">
                <a:effectLst/>
                <a:latin typeface="Helvetica Now Text" panose="020B0504030202020204" pitchFamily="34" charset="0"/>
                <a:ea typeface="等线" panose="02010600030101010101" pitchFamily="2" charset="-122"/>
                <a:cs typeface="Times New Roman" panose="02020603050405020304" pitchFamily="18" charset="0"/>
                <a:sym typeface="Helvetica Now Text" panose="020B0504030202020204" pitchFamily="34" charset="0"/>
              </a:rPr>
              <a:t>Set door station name (will be displayed in live view page), set door station language </a:t>
            </a:r>
            <a:r>
              <a:rPr lang="en-US" altLang="zh-CN" kern="100" dirty="0">
                <a:latin typeface="Helvetica Now Text" panose="020B0504030202020204" pitchFamily="34" charset="0"/>
                <a:ea typeface="等线" panose="02010600030101010101" pitchFamily="2" charset="-122"/>
                <a:cs typeface="Times New Roman" panose="02020603050405020304" pitchFamily="18" charset="0"/>
                <a:sym typeface="Helvetica Now Text" panose="020B0504030202020204" pitchFamily="34" charset="0"/>
              </a:rPr>
              <a:t>(Not support special character </a:t>
            </a:r>
            <a:r>
              <a:rPr lang="en-US" altLang="zh-CN" kern="100" dirty="0">
                <a:solidFill>
                  <a:srgbClr val="FF0000"/>
                </a:solidFill>
                <a:latin typeface="Helvetica Now Text" panose="020B0504030202020204" pitchFamily="34" charset="0"/>
                <a:ea typeface="等线" panose="02010600030101010101" pitchFamily="2" charset="-122"/>
                <a:cs typeface="Times New Roman" panose="02020603050405020304" pitchFamily="18" charset="0"/>
                <a:sym typeface="Helvetica Now Text" panose="020B0504030202020204" pitchFamily="34" charset="0"/>
              </a:rPr>
              <a:t>/ \ : * ? ’ ” &lt; &gt; | %</a:t>
            </a:r>
            <a:r>
              <a:rPr lang="en-US" altLang="zh-CN" kern="100" dirty="0">
                <a:latin typeface="Helvetica Now Text" panose="020B0504030202020204" pitchFamily="34" charset="0"/>
                <a:ea typeface="等线" panose="02010600030101010101" pitchFamily="2" charset="-122"/>
                <a:cs typeface="Times New Roman" panose="02020603050405020304" pitchFamily="18" charset="0"/>
                <a:sym typeface="Helvetica Now Text" panose="020B0504030202020204" pitchFamily="34" charset="0"/>
              </a:rPr>
              <a:t>)</a:t>
            </a:r>
            <a:endParaRPr lang="zh-CN" altLang="zh-CN" sz="1400" kern="100" dirty="0">
              <a:effectLst/>
              <a:latin typeface="Helvetica Now Text" panose="020B0504030202020204" pitchFamily="34" charset="0"/>
              <a:ea typeface="等线" panose="02010600030101010101" pitchFamily="2" charset="-122"/>
              <a:cs typeface="Times New Roman" panose="02020603050405020304" pitchFamily="18" charset="0"/>
              <a:sym typeface="Helvetica Now Text" panose="020B0504030202020204" pitchFamily="34" charset="0"/>
            </a:endParaRPr>
          </a:p>
        </p:txBody>
      </p:sp>
      <p:pic>
        <p:nvPicPr>
          <p:cNvPr id="7" name="图片 6">
            <a:extLst>
              <a:ext uri="{FF2B5EF4-FFF2-40B4-BE49-F238E27FC236}">
                <a16:creationId xmlns:a16="http://schemas.microsoft.com/office/drawing/2014/main" id="{DF21724C-4D8A-447F-8693-B0B6D1E402AD}"/>
              </a:ext>
            </a:extLst>
          </p:cNvPr>
          <p:cNvPicPr/>
          <p:nvPr/>
        </p:nvPicPr>
        <p:blipFill>
          <a:blip r:embed="rId4"/>
          <a:stretch>
            <a:fillRect/>
          </a:stretch>
        </p:blipFill>
        <p:spPr>
          <a:xfrm>
            <a:off x="6183923" y="1629138"/>
            <a:ext cx="4736426" cy="2785778"/>
          </a:xfrm>
          <a:prstGeom prst="rect">
            <a:avLst/>
          </a:prstGeom>
          <a:ln>
            <a:solidFill>
              <a:schemeClr val="tx1"/>
            </a:solidFill>
          </a:ln>
        </p:spPr>
      </p:pic>
      <p:sp>
        <p:nvSpPr>
          <p:cNvPr id="8" name="TextBox 17"/>
          <p:cNvSpPr txBox="1"/>
          <p:nvPr/>
        </p:nvSpPr>
        <p:spPr>
          <a:xfrm>
            <a:off x="660410" y="764910"/>
            <a:ext cx="7048490" cy="451296"/>
          </a:xfrm>
          <a:prstGeom prst="rect">
            <a:avLst/>
          </a:prstGeom>
          <a:noFill/>
        </p:spPr>
        <p:txBody>
          <a:bodyPr wrap="square" lIns="121875" tIns="60937" rIns="121875" bIns="60937" rtlCol="0">
            <a:spAutoFit/>
          </a:bodyPr>
          <a:lstStyle>
            <a:defPPr>
              <a:defRPr lang="zh-CN"/>
            </a:defPPr>
            <a:lvl1pPr>
              <a:defRPr sz="1400">
                <a:solidFill>
                  <a:srgbClr val="494949"/>
                </a:solidFill>
                <a:latin typeface="Calibri" panose="020F0502020204030204" pitchFamily="34" charset="0"/>
                <a:ea typeface="Open Sans Light" panose="020B0306030504020204" pitchFamily="34" charset="0"/>
                <a:cs typeface="Calibri" panose="020F0502020204030204" pitchFamily="34" charset="0"/>
              </a:defRPr>
            </a:lvl1pPr>
          </a:lstStyle>
          <a:p>
            <a:pPr>
              <a:defRPr/>
            </a:pPr>
            <a:r>
              <a:rPr kumimoji="0" lang="en-US" altLang="zh-CN" sz="2133" b="0" i="0" u="none" strike="noStrike" kern="1200" cap="none" spc="0" normalizeH="0" baseline="0" noProof="0" dirty="0">
                <a:ln>
                  <a:noFill/>
                </a:ln>
                <a:solidFill>
                  <a:schemeClr val="tx1"/>
                </a:solidFill>
                <a:effectLst/>
                <a:uLnTx/>
                <a:uFillTx/>
                <a:latin typeface="Helvetica Now Text" panose="020B0504030202020204" pitchFamily="34" charset="0"/>
                <a:ea typeface="等线" panose="02010600030101010101" pitchFamily="2" charset="-122"/>
                <a:sym typeface="Helvetica Now Text" panose="020B0504030202020204" pitchFamily="34" charset="0"/>
              </a:rPr>
              <a:t>On-device configuration--</a:t>
            </a:r>
            <a:r>
              <a:rPr lang="en-US" altLang="zh-CN" sz="2133" dirty="0">
                <a:solidFill>
                  <a:schemeClr val="tx1"/>
                </a:solidFill>
                <a:latin typeface="Helvetica Now Text" panose="020B0504030202020204" pitchFamily="34" charset="0"/>
                <a:ea typeface="等线" panose="02010600030101010101" pitchFamily="2" charset="-122"/>
                <a:sym typeface="Helvetica Now Text" panose="020B0504030202020204" pitchFamily="34" charset="0"/>
              </a:rPr>
              <a:t>Door station name</a:t>
            </a:r>
          </a:p>
        </p:txBody>
      </p:sp>
      <p:sp>
        <p:nvSpPr>
          <p:cNvPr id="9" name="矩形 2">
            <a:extLst>
              <a:ext uri="{FF2B5EF4-FFF2-40B4-BE49-F238E27FC236}">
                <a16:creationId xmlns:a16="http://schemas.microsoft.com/office/drawing/2014/main" id="{84C79BF8-ABA4-4580-B285-D4AFF92179B1}"/>
              </a:ext>
            </a:extLst>
          </p:cNvPr>
          <p:cNvSpPr/>
          <p:nvPr/>
        </p:nvSpPr>
        <p:spPr>
          <a:xfrm>
            <a:off x="660410" y="218235"/>
            <a:ext cx="4811797" cy="584775"/>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3200" b="1" i="0" u="none" strike="noStrike" kern="1200" cap="none" spc="0" normalizeH="0" baseline="0" noProof="0" dirty="0">
                <a:ln>
                  <a:noFill/>
                </a:ln>
                <a:solidFill>
                  <a:prstClr val="black">
                    <a:lumMod val="75000"/>
                    <a:lumOff val="25000"/>
                  </a:prstClr>
                </a:solidFill>
                <a:effectLst/>
                <a:uLnTx/>
                <a:uFillTx/>
                <a:latin typeface="Helvetica Now Text" panose="020B0504030202020204" pitchFamily="34" charset="0"/>
                <a:ea typeface="等线" panose="02010600030101010101" pitchFamily="2" charset="-122"/>
                <a:sym typeface="Helvetica Now Text" panose="020B0504030202020204" pitchFamily="34" charset="0"/>
              </a:rPr>
              <a:t>Easy UI 2.0 </a:t>
            </a:r>
          </a:p>
        </p:txBody>
      </p:sp>
    </p:spTree>
    <p:extLst>
      <p:ext uri="{BB962C8B-B14F-4D97-AF65-F5344CB8AC3E}">
        <p14:creationId xmlns:p14="http://schemas.microsoft.com/office/powerpoint/2010/main" val="300876996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图片 5">
            <a:extLst>
              <a:ext uri="{FF2B5EF4-FFF2-40B4-BE49-F238E27FC236}">
                <a16:creationId xmlns:a16="http://schemas.microsoft.com/office/drawing/2014/main" id="{C005DD7D-290A-4488-9D52-A764AB6E7D26}"/>
              </a:ext>
            </a:extLst>
          </p:cNvPr>
          <p:cNvPicPr/>
          <p:nvPr/>
        </p:nvPicPr>
        <p:blipFill>
          <a:blip r:embed="rId3"/>
          <a:stretch>
            <a:fillRect/>
          </a:stretch>
        </p:blipFill>
        <p:spPr>
          <a:xfrm>
            <a:off x="1459615" y="2190993"/>
            <a:ext cx="3893128" cy="2273617"/>
          </a:xfrm>
          <a:prstGeom prst="rect">
            <a:avLst/>
          </a:prstGeom>
          <a:solidFill>
            <a:schemeClr val="tx1"/>
          </a:solidFill>
          <a:ln>
            <a:solidFill>
              <a:schemeClr val="accent1"/>
            </a:solidFill>
          </a:ln>
        </p:spPr>
      </p:pic>
      <p:sp>
        <p:nvSpPr>
          <p:cNvPr id="7" name="文本框 6">
            <a:extLst>
              <a:ext uri="{FF2B5EF4-FFF2-40B4-BE49-F238E27FC236}">
                <a16:creationId xmlns:a16="http://schemas.microsoft.com/office/drawing/2014/main" id="{EB2E0F43-D6B8-4861-9E9A-235ACBEC8BAB}"/>
              </a:ext>
            </a:extLst>
          </p:cNvPr>
          <p:cNvSpPr txBox="1"/>
          <p:nvPr/>
        </p:nvSpPr>
        <p:spPr>
          <a:xfrm>
            <a:off x="1000281" y="4993733"/>
            <a:ext cx="4811797" cy="584775"/>
          </a:xfrm>
          <a:prstGeom prst="rect">
            <a:avLst/>
          </a:prstGeom>
          <a:noFill/>
        </p:spPr>
        <p:txBody>
          <a:bodyPr wrap="square">
            <a:spAutoFit/>
          </a:bodyPr>
          <a:lstStyle/>
          <a:p>
            <a:pPr lvl="0" algn="l"/>
            <a:r>
              <a:rPr lang="en-US" altLang="zh-CN" sz="1600" kern="100" dirty="0">
                <a:effectLst/>
                <a:latin typeface="Helvetica Now Text" panose="020B0504030202020204" pitchFamily="34" charset="0"/>
                <a:ea typeface="等线" panose="02010600030101010101" pitchFamily="2" charset="-122"/>
                <a:cs typeface="Times New Roman" panose="02020603050405020304" pitchFamily="18" charset="0"/>
                <a:sym typeface="Helvetica Now Text" panose="020B0504030202020204" pitchFamily="34" charset="0"/>
              </a:rPr>
              <a:t>After change language, door station will reboot to take effect</a:t>
            </a:r>
            <a:endParaRPr lang="zh-CN" altLang="zh-CN" sz="1200" kern="100" dirty="0">
              <a:solidFill>
                <a:srgbClr val="FF0000"/>
              </a:solidFill>
              <a:effectLst/>
              <a:latin typeface="Helvetica Now Text" panose="020B0504030202020204" pitchFamily="34" charset="0"/>
              <a:ea typeface="等线" panose="02010600030101010101" pitchFamily="2" charset="-122"/>
              <a:cs typeface="Times New Roman" panose="02020603050405020304" pitchFamily="18" charset="0"/>
              <a:sym typeface="Helvetica Now Text" panose="020B0504030202020204" pitchFamily="34" charset="0"/>
            </a:endParaRPr>
          </a:p>
        </p:txBody>
      </p:sp>
      <p:pic>
        <p:nvPicPr>
          <p:cNvPr id="8" name="图片 7">
            <a:extLst>
              <a:ext uri="{FF2B5EF4-FFF2-40B4-BE49-F238E27FC236}">
                <a16:creationId xmlns:a16="http://schemas.microsoft.com/office/drawing/2014/main" id="{51D81F0F-AF1F-418D-A68B-8BDE2107D518}"/>
              </a:ext>
            </a:extLst>
          </p:cNvPr>
          <p:cNvPicPr/>
          <p:nvPr/>
        </p:nvPicPr>
        <p:blipFill>
          <a:blip r:embed="rId4"/>
          <a:stretch>
            <a:fillRect/>
          </a:stretch>
        </p:blipFill>
        <p:spPr>
          <a:xfrm>
            <a:off x="6871923" y="2200667"/>
            <a:ext cx="3860140" cy="2263943"/>
          </a:xfrm>
          <a:prstGeom prst="rect">
            <a:avLst/>
          </a:prstGeom>
          <a:ln>
            <a:solidFill>
              <a:schemeClr val="accent1"/>
            </a:solidFill>
          </a:ln>
        </p:spPr>
      </p:pic>
      <p:sp>
        <p:nvSpPr>
          <p:cNvPr id="9" name="文本框 8">
            <a:extLst>
              <a:ext uri="{FF2B5EF4-FFF2-40B4-BE49-F238E27FC236}">
                <a16:creationId xmlns:a16="http://schemas.microsoft.com/office/drawing/2014/main" id="{3AE22914-86DA-4E4E-8014-C7348755E37C}"/>
              </a:ext>
            </a:extLst>
          </p:cNvPr>
          <p:cNvSpPr txBox="1"/>
          <p:nvPr/>
        </p:nvSpPr>
        <p:spPr>
          <a:xfrm>
            <a:off x="6396094" y="4819868"/>
            <a:ext cx="4811797" cy="584775"/>
          </a:xfrm>
          <a:prstGeom prst="rect">
            <a:avLst/>
          </a:prstGeom>
          <a:noFill/>
        </p:spPr>
        <p:txBody>
          <a:bodyPr wrap="square">
            <a:spAutoFit/>
          </a:bodyPr>
          <a:lstStyle/>
          <a:p>
            <a:pPr lvl="0" algn="l"/>
            <a:r>
              <a:rPr lang="en-US" altLang="zh-CN" sz="1800" kern="100" dirty="0">
                <a:effectLst/>
                <a:latin typeface="Helvetica Now Text" panose="020B0504030202020204" pitchFamily="34" charset="0"/>
                <a:ea typeface="等线" panose="02010600030101010101" pitchFamily="2" charset="-122"/>
                <a:cs typeface="Times New Roman" panose="02020603050405020304" pitchFamily="18" charset="0"/>
                <a:sym typeface="Helvetica Now Text" panose="020B0504030202020204" pitchFamily="34" charset="0"/>
              </a:rPr>
              <a:t>Door parameters:</a:t>
            </a:r>
          </a:p>
          <a:p>
            <a:pPr lvl="0" algn="l"/>
            <a:r>
              <a:rPr lang="en-US" altLang="zh-CN" sz="1400" kern="100" dirty="0">
                <a:effectLst/>
                <a:latin typeface="Helvetica Now Text" panose="020B0504030202020204" pitchFamily="34" charset="0"/>
                <a:ea typeface="等线" panose="02010600030101010101" pitchFamily="2" charset="-122"/>
                <a:cs typeface="Times New Roman" panose="02020603050405020304" pitchFamily="18" charset="0"/>
                <a:sym typeface="Helvetica Now Text" panose="020B0504030202020204" pitchFamily="34" charset="0"/>
              </a:rPr>
              <a:t>Set door name (will be displayed in </a:t>
            </a:r>
            <a:r>
              <a:rPr lang="en-US" altLang="zh-CN" sz="1400" kern="100" dirty="0" err="1">
                <a:effectLst/>
                <a:latin typeface="Helvetica Now Text" panose="020B0504030202020204" pitchFamily="34" charset="0"/>
                <a:ea typeface="等线" panose="02010600030101010101" pitchFamily="2" charset="-122"/>
                <a:cs typeface="Times New Roman" panose="02020603050405020304" pitchFamily="18" charset="0"/>
                <a:sym typeface="Helvetica Now Text" panose="020B0504030202020204" pitchFamily="34" charset="0"/>
              </a:rPr>
              <a:t>iVMS</a:t>
            </a:r>
            <a:r>
              <a:rPr lang="en-US" altLang="zh-CN" sz="1400" kern="100" dirty="0">
                <a:effectLst/>
                <a:latin typeface="Helvetica Now Text" panose="020B0504030202020204" pitchFamily="34" charset="0"/>
                <a:ea typeface="等线" panose="02010600030101010101" pitchFamily="2" charset="-122"/>
                <a:cs typeface="Times New Roman" panose="02020603050405020304" pitchFamily="18" charset="0"/>
                <a:sym typeface="Helvetica Now Text" panose="020B0504030202020204" pitchFamily="34" charset="0"/>
              </a:rPr>
              <a:t> event center)</a:t>
            </a:r>
            <a:endParaRPr lang="zh-CN" altLang="zh-CN" sz="1400" kern="100" dirty="0">
              <a:effectLst/>
              <a:latin typeface="Helvetica Now Text" panose="020B0504030202020204" pitchFamily="34" charset="0"/>
              <a:ea typeface="等线" panose="02010600030101010101" pitchFamily="2" charset="-122"/>
              <a:cs typeface="Times New Roman" panose="02020603050405020304" pitchFamily="18" charset="0"/>
              <a:sym typeface="Helvetica Now Text" panose="020B0504030202020204" pitchFamily="34" charset="0"/>
            </a:endParaRPr>
          </a:p>
        </p:txBody>
      </p:sp>
      <p:sp>
        <p:nvSpPr>
          <p:cNvPr id="10" name="TextBox 17"/>
          <p:cNvSpPr txBox="1"/>
          <p:nvPr/>
        </p:nvSpPr>
        <p:spPr>
          <a:xfrm>
            <a:off x="648603" y="622360"/>
            <a:ext cx="8153390" cy="615507"/>
          </a:xfrm>
          <a:prstGeom prst="rect">
            <a:avLst/>
          </a:prstGeom>
          <a:noFill/>
        </p:spPr>
        <p:txBody>
          <a:bodyPr wrap="square" lIns="121875" tIns="60937" rIns="121875" bIns="60937" rtlCol="0">
            <a:spAutoFit/>
          </a:bodyPr>
          <a:lstStyle>
            <a:defPPr>
              <a:defRPr lang="zh-CN"/>
            </a:defPPr>
            <a:lvl1pPr>
              <a:defRPr sz="1400">
                <a:solidFill>
                  <a:srgbClr val="494949"/>
                </a:solidFill>
                <a:latin typeface="Calibri" panose="020F0502020204030204" pitchFamily="34" charset="0"/>
                <a:ea typeface="Open Sans Light" panose="020B0306030504020204" pitchFamily="34" charset="0"/>
                <a:cs typeface="Calibri" panose="020F0502020204030204" pitchFamily="34" charset="0"/>
              </a:defRPr>
            </a:lvl1pPr>
          </a:lstStyle>
          <a:p>
            <a:pPr lvl="0">
              <a:defRPr/>
            </a:pPr>
            <a:r>
              <a:rPr kumimoji="0" lang="en-US" altLang="zh-CN" sz="2133" b="0" i="0" u="none" strike="noStrike" kern="1200" cap="none" spc="0" normalizeH="0" baseline="0" noProof="0" dirty="0">
                <a:ln>
                  <a:noFill/>
                </a:ln>
                <a:solidFill>
                  <a:schemeClr val="tx1"/>
                </a:solidFill>
                <a:effectLst/>
                <a:uLnTx/>
                <a:uFillTx/>
                <a:latin typeface="Helvetica Now Text" panose="020B0504030202020204" pitchFamily="34" charset="0"/>
                <a:ea typeface="等线" panose="02010600030101010101" pitchFamily="2" charset="-122"/>
                <a:sym typeface="Helvetica Now Text" panose="020B0504030202020204" pitchFamily="34" charset="0"/>
              </a:rPr>
              <a:t>On-device configuration--</a:t>
            </a:r>
            <a:r>
              <a:rPr lang="en-US" altLang="zh-CN" sz="3200" dirty="0">
                <a:solidFill>
                  <a:schemeClr val="tx1"/>
                </a:solidFill>
                <a:latin typeface="Helvetica Now Text" panose="020B0504030202020204" pitchFamily="34" charset="0"/>
                <a:ea typeface="等线" panose="02010600030101010101" pitchFamily="2" charset="-122"/>
                <a:sym typeface="Helvetica Now Text" panose="020B0504030202020204" pitchFamily="34" charset="0"/>
              </a:rPr>
              <a:t> </a:t>
            </a:r>
            <a:r>
              <a:rPr lang="en-US" altLang="zh-CN" sz="2133" dirty="0">
                <a:solidFill>
                  <a:schemeClr val="tx1"/>
                </a:solidFill>
                <a:latin typeface="Helvetica Now Text" panose="020B0504030202020204" pitchFamily="34" charset="0"/>
                <a:ea typeface="等线" panose="02010600030101010101" pitchFamily="2" charset="-122"/>
                <a:sym typeface="Helvetica Now Text" panose="020B0504030202020204" pitchFamily="34" charset="0"/>
              </a:rPr>
              <a:t>Language &amp; Door parameter</a:t>
            </a:r>
          </a:p>
        </p:txBody>
      </p:sp>
      <p:sp>
        <p:nvSpPr>
          <p:cNvPr id="11" name="矩形 2">
            <a:extLst>
              <a:ext uri="{FF2B5EF4-FFF2-40B4-BE49-F238E27FC236}">
                <a16:creationId xmlns:a16="http://schemas.microsoft.com/office/drawing/2014/main" id="{84C79BF8-ABA4-4580-B285-D4AFF92179B1}"/>
              </a:ext>
            </a:extLst>
          </p:cNvPr>
          <p:cNvSpPr/>
          <p:nvPr/>
        </p:nvSpPr>
        <p:spPr>
          <a:xfrm>
            <a:off x="660410" y="218235"/>
            <a:ext cx="4811797" cy="584775"/>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3200" b="1" i="0" u="none" strike="noStrike" kern="1200" cap="none" spc="0" normalizeH="0" baseline="0" noProof="0" dirty="0">
                <a:ln>
                  <a:noFill/>
                </a:ln>
                <a:solidFill>
                  <a:prstClr val="black">
                    <a:lumMod val="75000"/>
                    <a:lumOff val="25000"/>
                  </a:prstClr>
                </a:solidFill>
                <a:effectLst/>
                <a:uLnTx/>
                <a:uFillTx/>
                <a:latin typeface="Helvetica Now Text" panose="020B0504030202020204" pitchFamily="34" charset="0"/>
                <a:ea typeface="等线" panose="02010600030101010101" pitchFamily="2" charset="-122"/>
                <a:sym typeface="Helvetica Now Text" panose="020B0504030202020204" pitchFamily="34" charset="0"/>
              </a:rPr>
              <a:t>Easy UI 2.0 </a:t>
            </a:r>
          </a:p>
        </p:txBody>
      </p:sp>
    </p:spTree>
    <p:extLst>
      <p:ext uri="{BB962C8B-B14F-4D97-AF65-F5344CB8AC3E}">
        <p14:creationId xmlns:p14="http://schemas.microsoft.com/office/powerpoint/2010/main" val="423347934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a:extLst>
              <a:ext uri="{FF2B5EF4-FFF2-40B4-BE49-F238E27FC236}">
                <a16:creationId xmlns:a16="http://schemas.microsoft.com/office/drawing/2014/main" id="{FEC3ED05-10EC-4593-ABAC-0E04958B2174}"/>
              </a:ext>
            </a:extLst>
          </p:cNvPr>
          <p:cNvPicPr/>
          <p:nvPr/>
        </p:nvPicPr>
        <p:blipFill>
          <a:blip r:embed="rId3"/>
          <a:stretch>
            <a:fillRect/>
          </a:stretch>
        </p:blipFill>
        <p:spPr>
          <a:xfrm>
            <a:off x="1529373" y="1573400"/>
            <a:ext cx="4416811" cy="2594153"/>
          </a:xfrm>
          <a:prstGeom prst="rect">
            <a:avLst/>
          </a:prstGeom>
          <a:ln>
            <a:solidFill>
              <a:schemeClr val="tx1"/>
            </a:solidFill>
          </a:ln>
        </p:spPr>
      </p:pic>
      <p:sp>
        <p:nvSpPr>
          <p:cNvPr id="5" name="文本框 4">
            <a:extLst>
              <a:ext uri="{FF2B5EF4-FFF2-40B4-BE49-F238E27FC236}">
                <a16:creationId xmlns:a16="http://schemas.microsoft.com/office/drawing/2014/main" id="{650597FC-1D7F-4C66-BED9-72F013E88BC7}"/>
              </a:ext>
            </a:extLst>
          </p:cNvPr>
          <p:cNvSpPr txBox="1"/>
          <p:nvPr/>
        </p:nvSpPr>
        <p:spPr>
          <a:xfrm>
            <a:off x="1115394" y="4699824"/>
            <a:ext cx="9734314" cy="1077218"/>
          </a:xfrm>
          <a:prstGeom prst="rect">
            <a:avLst/>
          </a:prstGeom>
          <a:noFill/>
        </p:spPr>
        <p:txBody>
          <a:bodyPr wrap="square">
            <a:spAutoFit/>
          </a:bodyPr>
          <a:lstStyle/>
          <a:p>
            <a:pPr lvl="0" algn="l"/>
            <a:r>
              <a:rPr lang="en-US" altLang="zh-CN" sz="1400" kern="100" dirty="0">
                <a:effectLst/>
                <a:latin typeface="Helvetica Now Text" panose="020B0504030202020204" pitchFamily="34" charset="0"/>
                <a:ea typeface="等线" panose="02010600030101010101" pitchFamily="2" charset="-122"/>
                <a:cs typeface="Times New Roman" panose="02020603050405020304" pitchFamily="18" charset="0"/>
                <a:sym typeface="Helvetica Now Text" panose="020B0504030202020204" pitchFamily="34" charset="0"/>
              </a:rPr>
              <a:t>Set door station IP address, subnet mask, gateway, enable DHCP</a:t>
            </a:r>
          </a:p>
          <a:p>
            <a:pPr lvl="0" algn="l"/>
            <a:endParaRPr lang="en-US" altLang="zh-CN" sz="1400" kern="100" dirty="0">
              <a:solidFill>
                <a:srgbClr val="FF0000"/>
              </a:solidFill>
              <a:latin typeface="Helvetica Now Text" panose="020B0504030202020204" pitchFamily="34" charset="0"/>
              <a:ea typeface="等线" panose="02010600030101010101" pitchFamily="2" charset="-122"/>
              <a:cs typeface="Times New Roman" panose="02020603050405020304" pitchFamily="18" charset="0"/>
              <a:sym typeface="Helvetica Now Text" panose="020B0504030202020204" pitchFamily="34" charset="0"/>
            </a:endParaRPr>
          </a:p>
          <a:p>
            <a:pPr lvl="0" algn="l"/>
            <a:r>
              <a:rPr lang="en-US" altLang="zh-CN" sz="1200" kern="100" dirty="0">
                <a:solidFill>
                  <a:srgbClr val="FF0000"/>
                </a:solidFill>
                <a:latin typeface="Helvetica Now Text" panose="020B0504030202020204" pitchFamily="34" charset="0"/>
                <a:ea typeface="等线" panose="02010600030101010101" pitchFamily="2" charset="-122"/>
                <a:cs typeface="Times New Roman" panose="02020603050405020304" pitchFamily="18" charset="0"/>
                <a:sym typeface="Helvetica Now Text" panose="020B0504030202020204" pitchFamily="34" charset="0"/>
              </a:rPr>
              <a:t>Note</a:t>
            </a:r>
            <a:r>
              <a:rPr lang="zh-CN" altLang="en-US" sz="1200" kern="100" dirty="0">
                <a:solidFill>
                  <a:srgbClr val="FF0000"/>
                </a:solidFill>
                <a:latin typeface="Helvetica Now Text" panose="020B0504030202020204" pitchFamily="34" charset="0"/>
                <a:ea typeface="等线" panose="02010600030101010101" pitchFamily="2" charset="-122"/>
                <a:cs typeface="Times New Roman" panose="02020603050405020304" pitchFamily="18" charset="0"/>
                <a:sym typeface="Helvetica Now Text" panose="020B0504030202020204" pitchFamily="34" charset="0"/>
              </a:rPr>
              <a:t>：</a:t>
            </a:r>
            <a:r>
              <a:rPr lang="en-US" altLang="zh-CN" sz="1200" kern="100" dirty="0">
                <a:latin typeface="Helvetica Now Text" panose="020B0504030202020204" pitchFamily="34" charset="0"/>
                <a:ea typeface="等线" panose="02010600030101010101" pitchFamily="2" charset="-122"/>
                <a:cs typeface="Times New Roman" panose="02020603050405020304" pitchFamily="18" charset="0"/>
                <a:sym typeface="Helvetica Now Text" panose="020B0504030202020204" pitchFamily="34" charset="0"/>
              </a:rPr>
              <a:t>After door station network parameter change, return to the previous page, check whether network parameter changed or not, indoor station will disconnect from previous door station IP address, and please </a:t>
            </a:r>
            <a:r>
              <a:rPr lang="en-US" altLang="zh-CN" sz="1200" kern="100" dirty="0">
                <a:highlight>
                  <a:srgbClr val="FFFF00"/>
                </a:highlight>
                <a:latin typeface="Helvetica Now Text" panose="020B0504030202020204" pitchFamily="34" charset="0"/>
                <a:ea typeface="等线" panose="02010600030101010101" pitchFamily="2" charset="-122"/>
                <a:cs typeface="Times New Roman" panose="02020603050405020304" pitchFamily="18" charset="0"/>
                <a:sym typeface="Helvetica Now Text" panose="020B0504030202020204" pitchFamily="34" charset="0"/>
              </a:rPr>
              <a:t>select the door station again</a:t>
            </a:r>
            <a:r>
              <a:rPr lang="en-US" altLang="zh-CN" sz="1200" kern="100" dirty="0">
                <a:latin typeface="Helvetica Now Text" panose="020B0504030202020204" pitchFamily="34" charset="0"/>
                <a:ea typeface="等线" panose="02010600030101010101" pitchFamily="2" charset="-122"/>
                <a:cs typeface="Times New Roman" panose="02020603050405020304" pitchFamily="18" charset="0"/>
                <a:sym typeface="Helvetica Now Text" panose="020B0504030202020204" pitchFamily="34" charset="0"/>
              </a:rPr>
              <a:t>, if you don’t find it, please refresh the device list from up right corner</a:t>
            </a:r>
            <a:endParaRPr lang="zh-CN" altLang="zh-CN" sz="1050" kern="100" dirty="0">
              <a:effectLst/>
              <a:latin typeface="Helvetica Now Text" panose="020B0504030202020204" pitchFamily="34" charset="0"/>
              <a:ea typeface="等线" panose="02010600030101010101" pitchFamily="2" charset="-122"/>
              <a:cs typeface="Times New Roman" panose="02020603050405020304" pitchFamily="18" charset="0"/>
              <a:sym typeface="Helvetica Now Text" panose="020B0504030202020204" pitchFamily="34" charset="0"/>
            </a:endParaRPr>
          </a:p>
        </p:txBody>
      </p:sp>
      <p:pic>
        <p:nvPicPr>
          <p:cNvPr id="3" name="图片 2">
            <a:extLst>
              <a:ext uri="{FF2B5EF4-FFF2-40B4-BE49-F238E27FC236}">
                <a16:creationId xmlns:a16="http://schemas.microsoft.com/office/drawing/2014/main" id="{D4419629-1C0F-4934-A18A-143611656A9C}"/>
              </a:ext>
            </a:extLst>
          </p:cNvPr>
          <p:cNvPicPr>
            <a:picLocks noChangeAspect="1"/>
          </p:cNvPicPr>
          <p:nvPr/>
        </p:nvPicPr>
        <p:blipFill>
          <a:blip r:embed="rId4"/>
          <a:stretch>
            <a:fillRect/>
          </a:stretch>
        </p:blipFill>
        <p:spPr>
          <a:xfrm>
            <a:off x="6682155" y="1573400"/>
            <a:ext cx="4494449" cy="2594153"/>
          </a:xfrm>
          <a:prstGeom prst="rect">
            <a:avLst/>
          </a:prstGeom>
          <a:ln>
            <a:solidFill>
              <a:schemeClr val="tx1"/>
            </a:solidFill>
          </a:ln>
        </p:spPr>
      </p:pic>
      <p:sp>
        <p:nvSpPr>
          <p:cNvPr id="7" name="TextBox 17"/>
          <p:cNvSpPr txBox="1"/>
          <p:nvPr/>
        </p:nvSpPr>
        <p:spPr>
          <a:xfrm>
            <a:off x="660410" y="764910"/>
            <a:ext cx="6515090" cy="451296"/>
          </a:xfrm>
          <a:prstGeom prst="rect">
            <a:avLst/>
          </a:prstGeom>
          <a:noFill/>
        </p:spPr>
        <p:txBody>
          <a:bodyPr wrap="square" lIns="121875" tIns="60937" rIns="121875" bIns="60937" rtlCol="0">
            <a:spAutoFit/>
          </a:bodyPr>
          <a:lstStyle>
            <a:defPPr>
              <a:defRPr lang="zh-CN"/>
            </a:defPPr>
            <a:lvl1pPr>
              <a:defRPr sz="1400">
                <a:solidFill>
                  <a:srgbClr val="494949"/>
                </a:solidFill>
                <a:latin typeface="Calibri" panose="020F0502020204030204" pitchFamily="34" charset="0"/>
                <a:ea typeface="Open Sans Light" panose="020B0306030504020204" pitchFamily="34" charset="0"/>
                <a:cs typeface="Calibri" panose="020F0502020204030204" pitchFamily="34" charset="0"/>
              </a:defRPr>
            </a:lvl1p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n-US" altLang="zh-CN" sz="2133" b="0" i="0" u="none" strike="noStrike" kern="1200" cap="none" spc="0" normalizeH="0" baseline="0" noProof="0" dirty="0">
                <a:ln>
                  <a:noFill/>
                </a:ln>
                <a:solidFill>
                  <a:schemeClr val="tx1"/>
                </a:solidFill>
                <a:effectLst/>
                <a:uLnTx/>
                <a:uFillTx/>
                <a:latin typeface="Helvetica Now Text" panose="020B0504030202020204" pitchFamily="34" charset="0"/>
                <a:ea typeface="等线" panose="02010600030101010101" pitchFamily="2" charset="-122"/>
                <a:sym typeface="Helvetica Now Text" panose="020B0504030202020204" pitchFamily="34" charset="0"/>
              </a:rPr>
              <a:t>On-device configuration—Network setting</a:t>
            </a:r>
          </a:p>
        </p:txBody>
      </p:sp>
      <p:sp>
        <p:nvSpPr>
          <p:cNvPr id="8" name="矩形 2">
            <a:extLst>
              <a:ext uri="{FF2B5EF4-FFF2-40B4-BE49-F238E27FC236}">
                <a16:creationId xmlns:a16="http://schemas.microsoft.com/office/drawing/2014/main" id="{84C79BF8-ABA4-4580-B285-D4AFF92179B1}"/>
              </a:ext>
            </a:extLst>
          </p:cNvPr>
          <p:cNvSpPr/>
          <p:nvPr/>
        </p:nvSpPr>
        <p:spPr>
          <a:xfrm>
            <a:off x="660410" y="218235"/>
            <a:ext cx="4811797" cy="584775"/>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3200" b="1" i="0" u="none" strike="noStrike" kern="1200" cap="none" spc="0" normalizeH="0" baseline="0" noProof="0" dirty="0">
                <a:ln>
                  <a:noFill/>
                </a:ln>
                <a:solidFill>
                  <a:prstClr val="black">
                    <a:lumMod val="75000"/>
                    <a:lumOff val="25000"/>
                  </a:prstClr>
                </a:solidFill>
                <a:effectLst/>
                <a:uLnTx/>
                <a:uFillTx/>
                <a:latin typeface="Helvetica Now Text" panose="020B0504030202020204" pitchFamily="34" charset="0"/>
                <a:ea typeface="等线" panose="02010600030101010101" pitchFamily="2" charset="-122"/>
                <a:sym typeface="Helvetica Now Text" panose="020B0504030202020204" pitchFamily="34" charset="0"/>
              </a:rPr>
              <a:t>Easy UI 2.0 </a:t>
            </a:r>
          </a:p>
        </p:txBody>
      </p:sp>
    </p:spTree>
    <p:extLst>
      <p:ext uri="{BB962C8B-B14F-4D97-AF65-F5344CB8AC3E}">
        <p14:creationId xmlns:p14="http://schemas.microsoft.com/office/powerpoint/2010/main" val="56267245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a:extLst>
              <a:ext uri="{FF2B5EF4-FFF2-40B4-BE49-F238E27FC236}">
                <a16:creationId xmlns:a16="http://schemas.microsoft.com/office/drawing/2014/main" id="{F579DB7A-0E82-4CB3-B018-8EDF3E0A72B9}"/>
              </a:ext>
            </a:extLst>
          </p:cNvPr>
          <p:cNvPicPr>
            <a:picLocks/>
          </p:cNvPicPr>
          <p:nvPr/>
        </p:nvPicPr>
        <p:blipFill>
          <a:blip r:embed="rId3"/>
          <a:stretch>
            <a:fillRect/>
          </a:stretch>
        </p:blipFill>
        <p:spPr>
          <a:xfrm>
            <a:off x="747081" y="2100231"/>
            <a:ext cx="3925715" cy="2297796"/>
          </a:xfrm>
          <a:prstGeom prst="rect">
            <a:avLst/>
          </a:prstGeom>
          <a:ln>
            <a:solidFill>
              <a:schemeClr val="accent1"/>
            </a:solidFill>
          </a:ln>
        </p:spPr>
      </p:pic>
      <p:sp>
        <p:nvSpPr>
          <p:cNvPr id="7" name="文本框 6">
            <a:extLst>
              <a:ext uri="{FF2B5EF4-FFF2-40B4-BE49-F238E27FC236}">
                <a16:creationId xmlns:a16="http://schemas.microsoft.com/office/drawing/2014/main" id="{03646D08-3A2E-4352-A37D-54CBAB3CE020}"/>
              </a:ext>
            </a:extLst>
          </p:cNvPr>
          <p:cNvSpPr txBox="1"/>
          <p:nvPr/>
        </p:nvSpPr>
        <p:spPr>
          <a:xfrm>
            <a:off x="1322502" y="4869656"/>
            <a:ext cx="2603752" cy="338554"/>
          </a:xfrm>
          <a:prstGeom prst="rect">
            <a:avLst/>
          </a:prstGeom>
          <a:noFill/>
        </p:spPr>
        <p:txBody>
          <a:bodyPr wrap="square">
            <a:spAutoFit/>
          </a:bodyPr>
          <a:lstStyle/>
          <a:p>
            <a:pPr lvl="0" algn="l"/>
            <a:r>
              <a:rPr lang="en-US" altLang="zh-CN" sz="1600" kern="100" dirty="0">
                <a:effectLst/>
                <a:latin typeface="Helvetica Now Text" panose="020B0504030202020204" pitchFamily="34" charset="0"/>
                <a:ea typeface="等线" panose="02010600030101010101" pitchFamily="2" charset="-122"/>
                <a:cs typeface="Times New Roman" panose="02020603050405020304" pitchFamily="18" charset="0"/>
                <a:sym typeface="Helvetica Now Text" panose="020B0504030202020204" pitchFamily="34" charset="0"/>
              </a:rPr>
              <a:t>Set door station volume</a:t>
            </a:r>
          </a:p>
        </p:txBody>
      </p:sp>
      <p:sp>
        <p:nvSpPr>
          <p:cNvPr id="8" name="文本框 7">
            <a:extLst>
              <a:ext uri="{FF2B5EF4-FFF2-40B4-BE49-F238E27FC236}">
                <a16:creationId xmlns:a16="http://schemas.microsoft.com/office/drawing/2014/main" id="{662BA902-818C-4A6E-826B-8A26AC1F0CD8}"/>
              </a:ext>
            </a:extLst>
          </p:cNvPr>
          <p:cNvSpPr txBox="1"/>
          <p:nvPr/>
        </p:nvSpPr>
        <p:spPr>
          <a:xfrm>
            <a:off x="5412656" y="4869656"/>
            <a:ext cx="5890344" cy="307777"/>
          </a:xfrm>
          <a:prstGeom prst="rect">
            <a:avLst/>
          </a:prstGeom>
          <a:noFill/>
        </p:spPr>
        <p:txBody>
          <a:bodyPr wrap="square">
            <a:spAutoFit/>
          </a:bodyPr>
          <a:lstStyle/>
          <a:p>
            <a:pPr lvl="0" algn="l"/>
            <a:r>
              <a:rPr lang="en-US" altLang="zh-CN" sz="1400" kern="100" dirty="0">
                <a:effectLst/>
                <a:latin typeface="Helvetica Now Text" panose="020B0504030202020204" pitchFamily="34" charset="0"/>
                <a:ea typeface="等线" panose="02010600030101010101" pitchFamily="2" charset="-122"/>
                <a:cs typeface="Times New Roman" panose="02020603050405020304" pitchFamily="18" charset="0"/>
                <a:sym typeface="Helvetica Now Text" panose="020B0504030202020204" pitchFamily="34" charset="0"/>
              </a:rPr>
              <a:t>Set KD8003 and KV8213/8413 physic button calling Room number</a:t>
            </a:r>
          </a:p>
        </p:txBody>
      </p:sp>
      <p:pic>
        <p:nvPicPr>
          <p:cNvPr id="9" name="图片 8">
            <a:extLst>
              <a:ext uri="{FF2B5EF4-FFF2-40B4-BE49-F238E27FC236}">
                <a16:creationId xmlns:a16="http://schemas.microsoft.com/office/drawing/2014/main" id="{513DD06F-2E19-41D7-80BD-A6378CFA83E8}"/>
              </a:ext>
            </a:extLst>
          </p:cNvPr>
          <p:cNvPicPr>
            <a:picLocks/>
          </p:cNvPicPr>
          <p:nvPr/>
        </p:nvPicPr>
        <p:blipFill>
          <a:blip r:embed="rId4"/>
          <a:stretch>
            <a:fillRect/>
          </a:stretch>
        </p:blipFill>
        <p:spPr>
          <a:xfrm>
            <a:off x="5116607" y="2100231"/>
            <a:ext cx="3925715" cy="2297796"/>
          </a:xfrm>
          <a:prstGeom prst="rect">
            <a:avLst/>
          </a:prstGeom>
          <a:ln>
            <a:solidFill>
              <a:schemeClr val="accent1"/>
            </a:solidFill>
          </a:ln>
        </p:spPr>
      </p:pic>
      <p:grpSp>
        <p:nvGrpSpPr>
          <p:cNvPr id="2" name="组合 1"/>
          <p:cNvGrpSpPr/>
          <p:nvPr/>
        </p:nvGrpSpPr>
        <p:grpSpPr>
          <a:xfrm>
            <a:off x="8960998" y="1996882"/>
            <a:ext cx="1358378" cy="2504495"/>
            <a:chOff x="9242566" y="1499486"/>
            <a:chExt cx="1358378" cy="2504495"/>
          </a:xfrm>
        </p:grpSpPr>
        <p:pic>
          <p:nvPicPr>
            <p:cNvPr id="11" name="图片 10">
              <a:extLst>
                <a:ext uri="{FF2B5EF4-FFF2-40B4-BE49-F238E27FC236}">
                  <a16:creationId xmlns:a16="http://schemas.microsoft.com/office/drawing/2014/main" id="{8A47D7A1-41BD-458D-B0A3-07DFB309094C}"/>
                </a:ext>
              </a:extLst>
            </p:cNvPr>
            <p:cNvPicPr>
              <a:picLocks noChangeAspect="1"/>
            </p:cNvPicPr>
            <p:nvPr/>
          </p:nvPicPr>
          <p:blipFill>
            <a:blip r:embed="rId5"/>
            <a:stretch>
              <a:fillRect/>
            </a:stretch>
          </p:blipFill>
          <p:spPr>
            <a:xfrm>
              <a:off x="9329842" y="2691009"/>
              <a:ext cx="1253517" cy="1312972"/>
            </a:xfrm>
            <a:prstGeom prst="rect">
              <a:avLst/>
            </a:prstGeom>
          </p:spPr>
        </p:pic>
        <p:pic>
          <p:nvPicPr>
            <p:cNvPr id="10" name="图片 9">
              <a:extLst>
                <a:ext uri="{FF2B5EF4-FFF2-40B4-BE49-F238E27FC236}">
                  <a16:creationId xmlns:a16="http://schemas.microsoft.com/office/drawing/2014/main" id="{D2382470-E646-48C0-A54F-82DA1A283606}"/>
                </a:ext>
              </a:extLst>
            </p:cNvPr>
            <p:cNvPicPr>
              <a:picLocks noChangeAspect="1"/>
            </p:cNvPicPr>
            <p:nvPr/>
          </p:nvPicPr>
          <p:blipFill>
            <a:blip r:embed="rId6"/>
            <a:stretch>
              <a:fillRect/>
            </a:stretch>
          </p:blipFill>
          <p:spPr>
            <a:xfrm>
              <a:off x="9242566" y="1499486"/>
              <a:ext cx="1358378" cy="1294857"/>
            </a:xfrm>
            <a:prstGeom prst="rect">
              <a:avLst/>
            </a:prstGeom>
          </p:spPr>
        </p:pic>
      </p:grpSp>
      <p:pic>
        <p:nvPicPr>
          <p:cNvPr id="12" name="图片 11">
            <a:extLst>
              <a:ext uri="{FF2B5EF4-FFF2-40B4-BE49-F238E27FC236}">
                <a16:creationId xmlns:a16="http://schemas.microsoft.com/office/drawing/2014/main" id="{3FBC9A7E-B61B-4B66-A232-B8E7E826198D}"/>
              </a:ext>
            </a:extLst>
          </p:cNvPr>
          <p:cNvPicPr>
            <a:picLocks noChangeAspect="1"/>
          </p:cNvPicPr>
          <p:nvPr/>
        </p:nvPicPr>
        <p:blipFill>
          <a:blip r:embed="rId7"/>
          <a:stretch>
            <a:fillRect/>
          </a:stretch>
        </p:blipFill>
        <p:spPr>
          <a:xfrm>
            <a:off x="10350638" y="2035833"/>
            <a:ext cx="1261828" cy="2426592"/>
          </a:xfrm>
          <a:prstGeom prst="rect">
            <a:avLst/>
          </a:prstGeom>
        </p:spPr>
      </p:pic>
      <p:sp>
        <p:nvSpPr>
          <p:cNvPr id="13" name="TextBox 17"/>
          <p:cNvSpPr txBox="1"/>
          <p:nvPr/>
        </p:nvSpPr>
        <p:spPr>
          <a:xfrm>
            <a:off x="660410" y="764910"/>
            <a:ext cx="8508124" cy="451296"/>
          </a:xfrm>
          <a:prstGeom prst="rect">
            <a:avLst/>
          </a:prstGeom>
          <a:noFill/>
        </p:spPr>
        <p:txBody>
          <a:bodyPr wrap="square" lIns="121875" tIns="60937" rIns="121875" bIns="60937" rtlCol="0">
            <a:spAutoFit/>
          </a:bodyPr>
          <a:lstStyle>
            <a:defPPr>
              <a:defRPr lang="zh-CN"/>
            </a:defPPr>
            <a:lvl1pPr>
              <a:defRPr sz="1400">
                <a:solidFill>
                  <a:srgbClr val="494949"/>
                </a:solidFill>
                <a:latin typeface="Calibri" panose="020F0502020204030204" pitchFamily="34" charset="0"/>
                <a:ea typeface="Open Sans Light" panose="020B0306030504020204" pitchFamily="34" charset="0"/>
                <a:cs typeface="Calibri" panose="020F0502020204030204" pitchFamily="34" charset="0"/>
              </a:defRPr>
            </a:lvl1pPr>
          </a:lstStyle>
          <a:p>
            <a:pPr>
              <a:defRPr/>
            </a:pPr>
            <a:r>
              <a:rPr kumimoji="0" lang="en-US" altLang="zh-CN" sz="2133" b="0" i="0" u="none" strike="noStrike" kern="1200" cap="none" spc="0" normalizeH="0" baseline="0" noProof="0" dirty="0">
                <a:ln>
                  <a:noFill/>
                </a:ln>
                <a:solidFill>
                  <a:schemeClr val="tx1"/>
                </a:solidFill>
                <a:effectLst/>
                <a:uLnTx/>
                <a:uFillTx/>
                <a:latin typeface="Helvetica Now Text" panose="020B0504030202020204" pitchFamily="34" charset="0"/>
                <a:ea typeface="等线" panose="02010600030101010101" pitchFamily="2" charset="-122"/>
                <a:sym typeface="Helvetica Now Text" panose="020B0504030202020204" pitchFamily="34" charset="0"/>
              </a:rPr>
              <a:t>On-device configuration--</a:t>
            </a:r>
            <a:r>
              <a:rPr lang="en-US" altLang="zh-CN" sz="2133" dirty="0">
                <a:solidFill>
                  <a:schemeClr val="tx1"/>
                </a:solidFill>
                <a:latin typeface="Helvetica Now Text" panose="020B0504030202020204" pitchFamily="34" charset="0"/>
                <a:ea typeface="等线" panose="02010600030101010101" pitchFamily="2" charset="-122"/>
                <a:sym typeface="Helvetica Now Text" panose="020B0504030202020204" pitchFamily="34" charset="0"/>
              </a:rPr>
              <a:t>Volume Settings &amp; Public password</a:t>
            </a:r>
          </a:p>
        </p:txBody>
      </p:sp>
      <p:sp>
        <p:nvSpPr>
          <p:cNvPr id="14" name="矩形 2">
            <a:extLst>
              <a:ext uri="{FF2B5EF4-FFF2-40B4-BE49-F238E27FC236}">
                <a16:creationId xmlns:a16="http://schemas.microsoft.com/office/drawing/2014/main" id="{84C79BF8-ABA4-4580-B285-D4AFF92179B1}"/>
              </a:ext>
            </a:extLst>
          </p:cNvPr>
          <p:cNvSpPr/>
          <p:nvPr/>
        </p:nvSpPr>
        <p:spPr>
          <a:xfrm>
            <a:off x="660410" y="218235"/>
            <a:ext cx="4811797" cy="584775"/>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3200" b="1" i="0" u="none" strike="noStrike" kern="1200" cap="none" spc="0" normalizeH="0" baseline="0" noProof="0" dirty="0">
                <a:ln>
                  <a:noFill/>
                </a:ln>
                <a:solidFill>
                  <a:prstClr val="black">
                    <a:lumMod val="75000"/>
                    <a:lumOff val="25000"/>
                  </a:prstClr>
                </a:solidFill>
                <a:effectLst/>
                <a:uLnTx/>
                <a:uFillTx/>
                <a:latin typeface="Helvetica Now Text" panose="020B0504030202020204" pitchFamily="34" charset="0"/>
                <a:ea typeface="等线" panose="02010600030101010101" pitchFamily="2" charset="-122"/>
                <a:sym typeface="Helvetica Now Text" panose="020B0504030202020204" pitchFamily="34" charset="0"/>
              </a:rPr>
              <a:t>Easy UI 2.0 </a:t>
            </a:r>
          </a:p>
        </p:txBody>
      </p:sp>
    </p:spTree>
    <p:extLst>
      <p:ext uri="{BB962C8B-B14F-4D97-AF65-F5344CB8AC3E}">
        <p14:creationId xmlns:p14="http://schemas.microsoft.com/office/powerpoint/2010/main" val="92428702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图片 5">
            <a:extLst>
              <a:ext uri="{FF2B5EF4-FFF2-40B4-BE49-F238E27FC236}">
                <a16:creationId xmlns:a16="http://schemas.microsoft.com/office/drawing/2014/main" id="{082D6503-EF45-4936-AA10-324B02234BE4}"/>
              </a:ext>
            </a:extLst>
          </p:cNvPr>
          <p:cNvPicPr/>
          <p:nvPr/>
        </p:nvPicPr>
        <p:blipFill>
          <a:blip r:embed="rId3"/>
          <a:stretch>
            <a:fillRect/>
          </a:stretch>
        </p:blipFill>
        <p:spPr>
          <a:xfrm>
            <a:off x="1636886" y="1873671"/>
            <a:ext cx="3925715" cy="2292918"/>
          </a:xfrm>
          <a:prstGeom prst="rect">
            <a:avLst/>
          </a:prstGeom>
          <a:ln>
            <a:solidFill>
              <a:schemeClr val="accent1"/>
            </a:solidFill>
          </a:ln>
        </p:spPr>
      </p:pic>
      <p:sp>
        <p:nvSpPr>
          <p:cNvPr id="8" name="文本框 7">
            <a:extLst>
              <a:ext uri="{FF2B5EF4-FFF2-40B4-BE49-F238E27FC236}">
                <a16:creationId xmlns:a16="http://schemas.microsoft.com/office/drawing/2014/main" id="{662BA902-818C-4A6E-826B-8A26AC1F0CD8}"/>
              </a:ext>
            </a:extLst>
          </p:cNvPr>
          <p:cNvSpPr txBox="1"/>
          <p:nvPr/>
        </p:nvSpPr>
        <p:spPr>
          <a:xfrm>
            <a:off x="1449717" y="4581463"/>
            <a:ext cx="4300052" cy="1169551"/>
          </a:xfrm>
          <a:prstGeom prst="rect">
            <a:avLst/>
          </a:prstGeom>
          <a:noFill/>
        </p:spPr>
        <p:txBody>
          <a:bodyPr wrap="square">
            <a:spAutoFit/>
          </a:bodyPr>
          <a:lstStyle/>
          <a:p>
            <a:pPr lvl="0" algn="l"/>
            <a:r>
              <a:rPr lang="en-US" altLang="zh-CN" sz="1400" kern="100" dirty="0">
                <a:effectLst/>
                <a:latin typeface="Helvetica Now Text" panose="020B0504030202020204" pitchFamily="34" charset="0"/>
                <a:ea typeface="等线" panose="02010600030101010101" pitchFamily="2" charset="-122"/>
                <a:cs typeface="Times New Roman" panose="02020603050405020304" pitchFamily="18" charset="0"/>
                <a:sym typeface="Helvetica Now Text" panose="020B0504030202020204" pitchFamily="34" charset="0"/>
              </a:rPr>
              <a:t>Set door station public password for door1 or door2, use different password to open different door on same keypad module</a:t>
            </a:r>
          </a:p>
          <a:p>
            <a:pPr lvl="0" algn="l"/>
            <a:endParaRPr lang="en-US" altLang="zh-CN" sz="1400" kern="100" dirty="0">
              <a:latin typeface="Helvetica Now Text" panose="020B0504030202020204" pitchFamily="34" charset="0"/>
              <a:ea typeface="等线" panose="02010600030101010101" pitchFamily="2" charset="-122"/>
              <a:cs typeface="Times New Roman" panose="02020603050405020304" pitchFamily="18" charset="0"/>
              <a:sym typeface="Helvetica Now Text" panose="020B0504030202020204" pitchFamily="34" charset="0"/>
            </a:endParaRPr>
          </a:p>
          <a:p>
            <a:pPr lvl="0" algn="l"/>
            <a:r>
              <a:rPr lang="en-US" altLang="zh-CN" sz="1400" kern="100" dirty="0">
                <a:solidFill>
                  <a:srgbClr val="FF0000"/>
                </a:solidFill>
                <a:latin typeface="Helvetica Now Text" panose="020B0504030202020204" pitchFamily="34" charset="0"/>
                <a:ea typeface="等线" panose="02010600030101010101" pitchFamily="2" charset="-122"/>
                <a:cs typeface="Times New Roman" panose="02020603050405020304" pitchFamily="18" charset="0"/>
                <a:sym typeface="Helvetica Now Text" panose="020B0504030202020204" pitchFamily="34" charset="0"/>
              </a:rPr>
              <a:t>Note</a:t>
            </a:r>
            <a:r>
              <a:rPr lang="en-US" altLang="zh-CN" sz="1400" kern="100" dirty="0">
                <a:latin typeface="Helvetica Now Text" panose="020B0504030202020204" pitchFamily="34" charset="0"/>
                <a:ea typeface="等线" panose="02010600030101010101" pitchFamily="2" charset="-122"/>
                <a:cs typeface="Times New Roman" panose="02020603050405020304" pitchFamily="18" charset="0"/>
                <a:sym typeface="Helvetica Now Text" panose="020B0504030202020204" pitchFamily="34" charset="0"/>
              </a:rPr>
              <a:t>: maximum support 16 public passwords</a:t>
            </a:r>
            <a:endParaRPr lang="en-US" altLang="zh-CN" sz="1400" kern="100" dirty="0">
              <a:effectLst/>
              <a:latin typeface="Helvetica Now Text" panose="020B0504030202020204" pitchFamily="34" charset="0"/>
              <a:ea typeface="等线" panose="02010600030101010101" pitchFamily="2" charset="-122"/>
              <a:cs typeface="Times New Roman" panose="02020603050405020304" pitchFamily="18" charset="0"/>
              <a:sym typeface="Helvetica Now Text" panose="020B0504030202020204" pitchFamily="34" charset="0"/>
            </a:endParaRPr>
          </a:p>
        </p:txBody>
      </p:sp>
      <p:pic>
        <p:nvPicPr>
          <p:cNvPr id="9" name="图片 8">
            <a:extLst>
              <a:ext uri="{FF2B5EF4-FFF2-40B4-BE49-F238E27FC236}">
                <a16:creationId xmlns:a16="http://schemas.microsoft.com/office/drawing/2014/main" id="{2EEEBFE2-FCC5-4E43-925C-FE3DB9B729FF}"/>
              </a:ext>
            </a:extLst>
          </p:cNvPr>
          <p:cNvPicPr/>
          <p:nvPr/>
        </p:nvPicPr>
        <p:blipFill>
          <a:blip r:embed="rId4"/>
          <a:stretch>
            <a:fillRect/>
          </a:stretch>
        </p:blipFill>
        <p:spPr>
          <a:xfrm>
            <a:off x="6770322" y="1873671"/>
            <a:ext cx="3792412" cy="2288442"/>
          </a:xfrm>
          <a:prstGeom prst="rect">
            <a:avLst/>
          </a:prstGeom>
          <a:ln>
            <a:solidFill>
              <a:schemeClr val="accent1"/>
            </a:solidFill>
          </a:ln>
        </p:spPr>
      </p:pic>
      <p:sp>
        <p:nvSpPr>
          <p:cNvPr id="10" name="文本框 9">
            <a:extLst>
              <a:ext uri="{FF2B5EF4-FFF2-40B4-BE49-F238E27FC236}">
                <a16:creationId xmlns:a16="http://schemas.microsoft.com/office/drawing/2014/main" id="{24182F09-264F-4113-BB94-0C6A7547D608}"/>
              </a:ext>
            </a:extLst>
          </p:cNvPr>
          <p:cNvSpPr txBox="1"/>
          <p:nvPr/>
        </p:nvSpPr>
        <p:spPr>
          <a:xfrm>
            <a:off x="6629400" y="4581463"/>
            <a:ext cx="4074256" cy="1384995"/>
          </a:xfrm>
          <a:prstGeom prst="rect">
            <a:avLst/>
          </a:prstGeom>
          <a:noFill/>
        </p:spPr>
        <p:txBody>
          <a:bodyPr wrap="square">
            <a:spAutoFit/>
          </a:bodyPr>
          <a:lstStyle/>
          <a:p>
            <a:pPr lvl="0" algn="l"/>
            <a:r>
              <a:rPr lang="en-US" altLang="zh-CN" sz="1400" kern="100" dirty="0">
                <a:effectLst/>
                <a:latin typeface="Helvetica Now Text" panose="020B0504030202020204" pitchFamily="34" charset="0"/>
                <a:ea typeface="等线" panose="02010600030101010101" pitchFamily="2" charset="-122"/>
                <a:cs typeface="Times New Roman" panose="02020603050405020304" pitchFamily="18" charset="0"/>
                <a:sym typeface="Helvetica Now Text" panose="020B0504030202020204" pitchFamily="34" charset="0"/>
              </a:rPr>
              <a:t>Reboot or restore door station to default settings or factory settings</a:t>
            </a:r>
          </a:p>
          <a:p>
            <a:pPr lvl="0" algn="l"/>
            <a:endParaRPr lang="en-US" altLang="zh-CN" sz="1400" kern="100" dirty="0">
              <a:latin typeface="Helvetica Now Text" panose="020B0504030202020204" pitchFamily="34" charset="0"/>
              <a:ea typeface="等线" panose="02010600030101010101" pitchFamily="2" charset="-122"/>
              <a:cs typeface="Times New Roman" panose="02020603050405020304" pitchFamily="18" charset="0"/>
              <a:sym typeface="Helvetica Now Text" panose="020B0504030202020204" pitchFamily="34" charset="0"/>
            </a:endParaRPr>
          </a:p>
          <a:p>
            <a:pPr lvl="0" algn="l"/>
            <a:r>
              <a:rPr lang="en-US" altLang="zh-CN" sz="1400" kern="100" dirty="0">
                <a:solidFill>
                  <a:srgbClr val="FF0000"/>
                </a:solidFill>
                <a:latin typeface="Helvetica Now Text" panose="020B0504030202020204" pitchFamily="34" charset="0"/>
                <a:ea typeface="等线" panose="02010600030101010101" pitchFamily="2" charset="-122"/>
                <a:cs typeface="Times New Roman" panose="02020603050405020304" pitchFamily="18" charset="0"/>
                <a:sym typeface="Helvetica Now Text" panose="020B0504030202020204" pitchFamily="34" charset="0"/>
              </a:rPr>
              <a:t>Note</a:t>
            </a:r>
            <a:r>
              <a:rPr lang="en-US" altLang="zh-CN" sz="1400" kern="100" dirty="0">
                <a:latin typeface="Helvetica Now Text" panose="020B0504030202020204" pitchFamily="34" charset="0"/>
                <a:ea typeface="等线" panose="02010600030101010101" pitchFamily="2" charset="-122"/>
                <a:cs typeface="Times New Roman" panose="02020603050405020304" pitchFamily="18" charset="0"/>
                <a:sym typeface="Helvetica Now Text" panose="020B0504030202020204" pitchFamily="34" charset="0"/>
              </a:rPr>
              <a:t>: </a:t>
            </a:r>
          </a:p>
          <a:p>
            <a:pPr lvl="0" algn="l"/>
            <a:r>
              <a:rPr lang="en-US" altLang="zh-CN" sz="1400" kern="100" dirty="0">
                <a:effectLst/>
                <a:latin typeface="Helvetica Now Text" panose="020B0504030202020204" pitchFamily="34" charset="0"/>
                <a:ea typeface="等线" panose="02010600030101010101" pitchFamily="2" charset="-122"/>
                <a:cs typeface="Times New Roman" panose="02020603050405020304" pitchFamily="18" charset="0"/>
                <a:sym typeface="Helvetica Now Text" panose="020B0504030202020204" pitchFamily="34" charset="0"/>
              </a:rPr>
              <a:t>Default settings will keep activation password and network parameter</a:t>
            </a:r>
          </a:p>
        </p:txBody>
      </p:sp>
      <p:sp>
        <p:nvSpPr>
          <p:cNvPr id="11" name="TextBox 17"/>
          <p:cNvSpPr txBox="1"/>
          <p:nvPr/>
        </p:nvSpPr>
        <p:spPr>
          <a:xfrm>
            <a:off x="660410" y="764910"/>
            <a:ext cx="8343890" cy="451296"/>
          </a:xfrm>
          <a:prstGeom prst="rect">
            <a:avLst/>
          </a:prstGeom>
          <a:noFill/>
        </p:spPr>
        <p:txBody>
          <a:bodyPr wrap="square" lIns="121875" tIns="60937" rIns="121875" bIns="60937" rtlCol="0">
            <a:spAutoFit/>
          </a:bodyPr>
          <a:lstStyle>
            <a:defPPr>
              <a:defRPr lang="zh-CN"/>
            </a:defPPr>
            <a:lvl1pPr>
              <a:defRPr sz="1400">
                <a:solidFill>
                  <a:srgbClr val="494949"/>
                </a:solidFill>
                <a:latin typeface="Calibri" panose="020F0502020204030204" pitchFamily="34" charset="0"/>
                <a:ea typeface="Open Sans Light" panose="020B0306030504020204" pitchFamily="34" charset="0"/>
                <a:cs typeface="Calibri" panose="020F0502020204030204" pitchFamily="34" charset="0"/>
              </a:defRPr>
            </a:lvl1pPr>
          </a:lstStyle>
          <a:p>
            <a:pPr>
              <a:defRPr/>
            </a:pPr>
            <a:r>
              <a:rPr kumimoji="0" lang="en-US" altLang="zh-CN" sz="2133" b="0" i="0" u="none" strike="noStrike" kern="1200" cap="none" spc="0" normalizeH="0" baseline="0" noProof="0" dirty="0">
                <a:ln>
                  <a:noFill/>
                </a:ln>
                <a:solidFill>
                  <a:schemeClr val="tx1"/>
                </a:solidFill>
                <a:effectLst/>
                <a:uLnTx/>
                <a:uFillTx/>
                <a:latin typeface="Helvetica Now Text" panose="020B0504030202020204" pitchFamily="34" charset="0"/>
                <a:ea typeface="等线" panose="02010600030101010101" pitchFamily="2" charset="-122"/>
                <a:sym typeface="Helvetica Now Text" panose="020B0504030202020204" pitchFamily="34" charset="0"/>
              </a:rPr>
              <a:t>On-device configuration--</a:t>
            </a:r>
            <a:r>
              <a:rPr lang="en-US" altLang="zh-CN" sz="2133" dirty="0">
                <a:solidFill>
                  <a:schemeClr val="tx1"/>
                </a:solidFill>
                <a:latin typeface="Helvetica Now Text" panose="020B0504030202020204" pitchFamily="34" charset="0"/>
                <a:ea typeface="等线" panose="02010600030101010101" pitchFamily="2" charset="-122"/>
                <a:sym typeface="Helvetica Now Text" panose="020B0504030202020204" pitchFamily="34" charset="0"/>
              </a:rPr>
              <a:t>Volume Settings &amp; Restore</a:t>
            </a:r>
          </a:p>
        </p:txBody>
      </p:sp>
      <p:sp>
        <p:nvSpPr>
          <p:cNvPr id="12" name="矩形 2">
            <a:extLst>
              <a:ext uri="{FF2B5EF4-FFF2-40B4-BE49-F238E27FC236}">
                <a16:creationId xmlns:a16="http://schemas.microsoft.com/office/drawing/2014/main" id="{84C79BF8-ABA4-4580-B285-D4AFF92179B1}"/>
              </a:ext>
            </a:extLst>
          </p:cNvPr>
          <p:cNvSpPr/>
          <p:nvPr/>
        </p:nvSpPr>
        <p:spPr>
          <a:xfrm>
            <a:off x="660410" y="218235"/>
            <a:ext cx="4811797" cy="584775"/>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3200" b="1" i="0" u="none" strike="noStrike" kern="1200" cap="none" spc="0" normalizeH="0" baseline="0" noProof="0" dirty="0">
                <a:ln>
                  <a:noFill/>
                </a:ln>
                <a:solidFill>
                  <a:prstClr val="black">
                    <a:lumMod val="75000"/>
                    <a:lumOff val="25000"/>
                  </a:prstClr>
                </a:solidFill>
                <a:effectLst/>
                <a:uLnTx/>
                <a:uFillTx/>
                <a:latin typeface="Helvetica Now Text" panose="020B0504030202020204" pitchFamily="34" charset="0"/>
                <a:ea typeface="等线" panose="02010600030101010101" pitchFamily="2" charset="-122"/>
                <a:sym typeface="Helvetica Now Text" panose="020B0504030202020204" pitchFamily="34" charset="0"/>
              </a:rPr>
              <a:t>Easy UI 2.0 </a:t>
            </a:r>
          </a:p>
        </p:txBody>
      </p:sp>
    </p:spTree>
    <p:extLst>
      <p:ext uri="{BB962C8B-B14F-4D97-AF65-F5344CB8AC3E}">
        <p14:creationId xmlns:p14="http://schemas.microsoft.com/office/powerpoint/2010/main" val="211696816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txBox="1">
            <a:spLocks/>
          </p:cNvSpPr>
          <p:nvPr/>
        </p:nvSpPr>
        <p:spPr>
          <a:xfrm>
            <a:off x="714296" y="197741"/>
            <a:ext cx="4173041" cy="584775"/>
          </a:xfrm>
          <a:prstGeom prst="rect">
            <a:avLst/>
          </a:prstGeom>
          <a:noFill/>
        </p:spPr>
        <p:txBody>
          <a:bodyPr wrap="square" rtlCol="0">
            <a:spAutoFit/>
          </a:bodyPr>
          <a:lstStyle>
            <a:defPPr>
              <a:defRPr lang="zh-CN"/>
            </a:defPPr>
            <a:lvl1pPr marR="0" lvl="0" indent="0" fontAlgn="auto">
              <a:lnSpc>
                <a:spcPct val="100000"/>
              </a:lnSpc>
              <a:spcBef>
                <a:spcPts val="0"/>
              </a:spcBef>
              <a:spcAft>
                <a:spcPts val="0"/>
              </a:spcAft>
              <a:buClrTx/>
              <a:buSzTx/>
              <a:buFontTx/>
              <a:buNone/>
              <a:tabLst/>
              <a:defRPr kumimoji="0" sz="3600" b="1" i="0" u="none" strike="noStrike" cap="none" spc="0" normalizeH="0" baseline="0">
                <a:ln>
                  <a:noFill/>
                </a:ln>
                <a:solidFill>
                  <a:prstClr val="black">
                    <a:lumMod val="75000"/>
                    <a:lumOff val="25000"/>
                  </a:prstClr>
                </a:solidFill>
                <a:effectLst/>
                <a:uLnTx/>
                <a:uFillTx/>
                <a:latin typeface="Arial" panose="020B0604020202020204" pitchFamily="34" charset="0"/>
                <a:ea typeface="等线" panose="02010600030101010101" pitchFamily="2" charset="-122"/>
                <a:cs typeface="Arial" panose="020B0604020202020204" pitchFamily="34" charset="0"/>
              </a:defRPr>
            </a:lvl1pPr>
          </a:lstStyle>
          <a:p>
            <a:pPr marL="0" marR="0" lvl="0" indent="0" algn="l" defTabSz="914377" rtl="0" eaLnBrk="1" fontAlgn="auto" latinLnBrk="0" hangingPunct="1">
              <a:lnSpc>
                <a:spcPct val="100000"/>
              </a:lnSpc>
              <a:spcBef>
                <a:spcPts val="0"/>
              </a:spcBef>
              <a:spcAft>
                <a:spcPts val="0"/>
              </a:spcAft>
              <a:buClrTx/>
              <a:buSzTx/>
              <a:buFontTx/>
              <a:buNone/>
              <a:tabLst/>
              <a:defRPr/>
            </a:pPr>
            <a:r>
              <a:rPr kumimoji="0" lang="en-US" altLang="zh-CN" sz="3200" b="1" i="0" u="none" strike="noStrike" kern="1200" cap="none" spc="0" normalizeH="0" baseline="0" noProof="0" dirty="0">
                <a:ln>
                  <a:noFill/>
                </a:ln>
                <a:solidFill>
                  <a:prstClr val="black">
                    <a:lumMod val="75000"/>
                    <a:lumOff val="25000"/>
                  </a:prstClr>
                </a:solidFill>
                <a:effectLst/>
                <a:uLnTx/>
                <a:uFillTx/>
                <a:latin typeface="Helvetica Now Text" panose="020B0504030202020204" pitchFamily="34" charset="0"/>
                <a:cs typeface="+mn-ea"/>
                <a:sym typeface="Helvetica Now Text" panose="020B0504030202020204" pitchFamily="34" charset="0"/>
              </a:rPr>
              <a:t>IP Video Intercom</a:t>
            </a:r>
            <a:endParaRPr kumimoji="0" lang="zh-CN" altLang="en-US" sz="3200" b="1" i="0" u="none" strike="noStrike" kern="1200" cap="none" spc="0" normalizeH="0" baseline="0" noProof="0" dirty="0">
              <a:ln>
                <a:noFill/>
              </a:ln>
              <a:solidFill>
                <a:prstClr val="black">
                  <a:lumMod val="75000"/>
                  <a:lumOff val="25000"/>
                </a:prstClr>
              </a:solidFill>
              <a:effectLst/>
              <a:uLnTx/>
              <a:uFillTx/>
              <a:latin typeface="Helvetica Now Text" panose="020B0504030202020204" pitchFamily="34" charset="0"/>
              <a:cs typeface="+mn-ea"/>
              <a:sym typeface="Helvetica Now Text" panose="020B0504030202020204" pitchFamily="34" charset="0"/>
            </a:endParaRPr>
          </a:p>
        </p:txBody>
      </p:sp>
      <p:sp>
        <p:nvSpPr>
          <p:cNvPr id="3" name="矩形 2"/>
          <p:cNvSpPr/>
          <p:nvPr/>
        </p:nvSpPr>
        <p:spPr>
          <a:xfrm>
            <a:off x="714296" y="658572"/>
            <a:ext cx="6701112" cy="400110"/>
          </a:xfrm>
          <a:prstGeom prst="rect">
            <a:avLst/>
          </a:prstGeom>
          <a:noFill/>
        </p:spPr>
        <p:txBody>
          <a:bodyPr wrap="square" rtlCol="0">
            <a:spAutoFit/>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kumimoji="0" lang="en-US" altLang="zh-CN" sz="2000" b="0" i="0" u="none" strike="noStrike" kern="1200" cap="none" spc="0" normalizeH="0" baseline="0" noProof="0" dirty="0">
                <a:ln>
                  <a:noFill/>
                </a:ln>
                <a:solidFill>
                  <a:prstClr val="black">
                    <a:lumMod val="75000"/>
                    <a:lumOff val="25000"/>
                  </a:prstClr>
                </a:solidFill>
                <a:effectLst/>
                <a:uLnTx/>
                <a:uFillTx/>
                <a:latin typeface="Helvetica Now Text" panose="020B0504030202020204" pitchFamily="34" charset="0"/>
                <a:ea typeface="等线" panose="02010600030101010101" pitchFamily="2" charset="-122"/>
                <a:cs typeface="+mn-ea"/>
                <a:sym typeface="Helvetica Now Text" panose="020B0504030202020204" pitchFamily="34" charset="0"/>
              </a:rPr>
              <a:t>Pain Points Of IP Product Configuration For Installers</a:t>
            </a:r>
            <a:endParaRPr kumimoji="0" lang="zh-CN" altLang="en-US" sz="2000" b="0" i="0" u="none" strike="noStrike" kern="1200" cap="none" spc="0" normalizeH="0" baseline="0" noProof="0" dirty="0">
              <a:ln>
                <a:noFill/>
              </a:ln>
              <a:solidFill>
                <a:prstClr val="black">
                  <a:lumMod val="75000"/>
                  <a:lumOff val="25000"/>
                </a:prstClr>
              </a:solidFill>
              <a:effectLst/>
              <a:uLnTx/>
              <a:uFillTx/>
              <a:latin typeface="Helvetica Now Text" panose="020B0504030202020204" pitchFamily="34" charset="0"/>
              <a:ea typeface="等线" panose="02010600030101010101" pitchFamily="2" charset="-122"/>
              <a:cs typeface="+mn-ea"/>
              <a:sym typeface="Helvetica Now Text" panose="020B0504030202020204" pitchFamily="34" charset="0"/>
            </a:endParaRPr>
          </a:p>
        </p:txBody>
      </p:sp>
      <p:sp>
        <p:nvSpPr>
          <p:cNvPr id="11" name="ísļiḓè">
            <a:extLst>
              <a:ext uri="{FF2B5EF4-FFF2-40B4-BE49-F238E27FC236}">
                <a16:creationId xmlns:a16="http://schemas.microsoft.com/office/drawing/2014/main" id="{2F7DC33A-CFFC-47B6-AD2C-52F9150618F9}"/>
              </a:ext>
            </a:extLst>
          </p:cNvPr>
          <p:cNvSpPr/>
          <p:nvPr/>
        </p:nvSpPr>
        <p:spPr>
          <a:xfrm>
            <a:off x="638175" y="1005945"/>
            <a:ext cx="10858500" cy="1854571"/>
          </a:xfrm>
          <a:prstGeom prst="roundRect">
            <a:avLst>
              <a:gd name="adj" fmla="val 7465"/>
            </a:avLst>
          </a:prstGeom>
          <a:solidFill>
            <a:schemeClr val="bg1"/>
          </a:solidFill>
          <a:ln w="12700" cap="rnd">
            <a:noFill/>
            <a:prstDash val="solid"/>
            <a:round/>
            <a:headEnd/>
            <a:tailEnd/>
          </a:ln>
          <a:effectLst>
            <a:outerShdw blurRad="254000" dist="127000" algn="ctr" rotWithShape="0">
              <a:schemeClr val="bg1">
                <a:lumMod val="65000"/>
                <a:alpha val="2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rmAutofit/>
          </a:bodyPr>
          <a:lstStyle/>
          <a:p>
            <a:pPr marL="0" marR="0" lvl="0" indent="0" algn="ctr" defTabSz="914354" rtl="0" eaLnBrk="1" fontAlgn="auto" latinLnBrk="0" hangingPunct="1">
              <a:lnSpc>
                <a:spcPct val="100000"/>
              </a:lnSpc>
              <a:spcBef>
                <a:spcPts val="0"/>
              </a:spcBef>
              <a:spcAft>
                <a:spcPts val="0"/>
              </a:spcAft>
              <a:buClrTx/>
              <a:buSzTx/>
              <a:buFontTx/>
              <a:buNone/>
              <a:tabLst/>
              <a:defRPr/>
            </a:pPr>
            <a:endParaRPr kumimoji="0" lang="zh-CN" altLang="en-US" sz="2000" b="1" i="0" u="none" strike="noStrike" kern="1200" cap="none" spc="0" normalizeH="0" baseline="0" noProof="0" dirty="0">
              <a:ln>
                <a:noFill/>
              </a:ln>
              <a:solidFill>
                <a:prstClr val="white"/>
              </a:solidFill>
              <a:effectLst/>
              <a:uLnTx/>
              <a:uFillTx/>
              <a:latin typeface="Helvetica Now Text" panose="020B0504030202020204" pitchFamily="34" charset="0"/>
              <a:ea typeface="等线" panose="02010600030101010101" pitchFamily="2" charset="-122"/>
              <a:sym typeface="Helvetica Now Text" panose="020B0504030202020204" pitchFamily="34" charset="0"/>
            </a:endParaRPr>
          </a:p>
        </p:txBody>
      </p:sp>
      <p:sp>
        <p:nvSpPr>
          <p:cNvPr id="16" name="ísļiḓè">
            <a:extLst>
              <a:ext uri="{FF2B5EF4-FFF2-40B4-BE49-F238E27FC236}">
                <a16:creationId xmlns:a16="http://schemas.microsoft.com/office/drawing/2014/main" id="{2F7DC33A-CFFC-47B6-AD2C-52F9150618F9}"/>
              </a:ext>
            </a:extLst>
          </p:cNvPr>
          <p:cNvSpPr/>
          <p:nvPr/>
        </p:nvSpPr>
        <p:spPr>
          <a:xfrm>
            <a:off x="638175" y="2969212"/>
            <a:ext cx="10858500" cy="1854571"/>
          </a:xfrm>
          <a:prstGeom prst="roundRect">
            <a:avLst>
              <a:gd name="adj" fmla="val 7465"/>
            </a:avLst>
          </a:prstGeom>
          <a:solidFill>
            <a:schemeClr val="bg1"/>
          </a:solidFill>
          <a:ln w="12700" cap="rnd">
            <a:noFill/>
            <a:prstDash val="solid"/>
            <a:round/>
            <a:headEnd/>
            <a:tailEnd/>
          </a:ln>
          <a:effectLst>
            <a:outerShdw blurRad="254000" dist="127000" algn="ctr" rotWithShape="0">
              <a:schemeClr val="bg1">
                <a:lumMod val="65000"/>
                <a:alpha val="2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rmAutofit/>
          </a:bodyPr>
          <a:lstStyle/>
          <a:p>
            <a:pPr marL="0" marR="0" lvl="0" indent="0" algn="ctr" defTabSz="914354" rtl="0" eaLnBrk="1" fontAlgn="auto" latinLnBrk="0" hangingPunct="1">
              <a:lnSpc>
                <a:spcPct val="100000"/>
              </a:lnSpc>
              <a:spcBef>
                <a:spcPts val="0"/>
              </a:spcBef>
              <a:spcAft>
                <a:spcPts val="0"/>
              </a:spcAft>
              <a:buClrTx/>
              <a:buSzTx/>
              <a:buFontTx/>
              <a:buNone/>
              <a:tabLst/>
              <a:defRPr/>
            </a:pPr>
            <a:endParaRPr kumimoji="0" lang="zh-CN" altLang="en-US" sz="2000" b="1" i="0" u="none" strike="noStrike" kern="1200" cap="none" spc="0" normalizeH="0" baseline="0" noProof="0" dirty="0">
              <a:ln>
                <a:noFill/>
              </a:ln>
              <a:solidFill>
                <a:prstClr val="white"/>
              </a:solidFill>
              <a:effectLst/>
              <a:uLnTx/>
              <a:uFillTx/>
              <a:latin typeface="Helvetica Now Text" panose="020B0504030202020204" pitchFamily="34" charset="0"/>
              <a:ea typeface="等线" panose="02010600030101010101" pitchFamily="2" charset="-122"/>
              <a:sym typeface="Helvetica Now Text" panose="020B0504030202020204" pitchFamily="34" charset="0"/>
            </a:endParaRPr>
          </a:p>
        </p:txBody>
      </p:sp>
      <p:sp>
        <p:nvSpPr>
          <p:cNvPr id="20" name="ísļiḓè">
            <a:extLst>
              <a:ext uri="{FF2B5EF4-FFF2-40B4-BE49-F238E27FC236}">
                <a16:creationId xmlns:a16="http://schemas.microsoft.com/office/drawing/2014/main" id="{2F7DC33A-CFFC-47B6-AD2C-52F9150618F9}"/>
              </a:ext>
            </a:extLst>
          </p:cNvPr>
          <p:cNvSpPr/>
          <p:nvPr/>
        </p:nvSpPr>
        <p:spPr>
          <a:xfrm>
            <a:off x="638175" y="4932480"/>
            <a:ext cx="10858500" cy="1854571"/>
          </a:xfrm>
          <a:prstGeom prst="roundRect">
            <a:avLst>
              <a:gd name="adj" fmla="val 7465"/>
            </a:avLst>
          </a:prstGeom>
          <a:solidFill>
            <a:schemeClr val="bg1"/>
          </a:solidFill>
          <a:ln w="12700" cap="rnd">
            <a:noFill/>
            <a:prstDash val="solid"/>
            <a:round/>
            <a:headEnd/>
            <a:tailEnd/>
          </a:ln>
          <a:effectLst>
            <a:outerShdw blurRad="254000" dist="127000" algn="ctr" rotWithShape="0">
              <a:schemeClr val="bg1">
                <a:lumMod val="65000"/>
                <a:alpha val="2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rmAutofit/>
          </a:bodyPr>
          <a:lstStyle/>
          <a:p>
            <a:pPr marL="0" marR="0" lvl="0" indent="0" algn="ctr" defTabSz="914354" rtl="0" eaLnBrk="1" fontAlgn="auto" latinLnBrk="0" hangingPunct="1">
              <a:lnSpc>
                <a:spcPct val="100000"/>
              </a:lnSpc>
              <a:spcBef>
                <a:spcPts val="0"/>
              </a:spcBef>
              <a:spcAft>
                <a:spcPts val="0"/>
              </a:spcAft>
              <a:buClrTx/>
              <a:buSzTx/>
              <a:buFontTx/>
              <a:buNone/>
              <a:tabLst/>
              <a:defRPr/>
            </a:pPr>
            <a:endParaRPr kumimoji="0" lang="zh-CN" altLang="en-US" sz="2000" b="1" i="0" u="none" strike="noStrike" kern="1200" cap="none" spc="0" normalizeH="0" baseline="0" noProof="0" dirty="0">
              <a:ln>
                <a:noFill/>
              </a:ln>
              <a:solidFill>
                <a:prstClr val="white"/>
              </a:solidFill>
              <a:effectLst/>
              <a:uLnTx/>
              <a:uFillTx/>
              <a:latin typeface="Helvetica Now Text" panose="020B0504030202020204" pitchFamily="34" charset="0"/>
              <a:ea typeface="等线" panose="02010600030101010101" pitchFamily="2" charset="-122"/>
              <a:sym typeface="Helvetica Now Text" panose="020B0504030202020204" pitchFamily="34" charset="0"/>
            </a:endParaRPr>
          </a:p>
        </p:txBody>
      </p:sp>
      <p:grpSp>
        <p:nvGrpSpPr>
          <p:cNvPr id="23" name="组合 22"/>
          <p:cNvGrpSpPr/>
          <p:nvPr/>
        </p:nvGrpSpPr>
        <p:grpSpPr>
          <a:xfrm>
            <a:off x="8555968" y="3197554"/>
            <a:ext cx="3548064" cy="3548064"/>
            <a:chOff x="7502286" y="2692979"/>
            <a:chExt cx="3548064" cy="3548064"/>
          </a:xfrm>
        </p:grpSpPr>
        <p:sp>
          <p:nvSpPr>
            <p:cNvPr id="24" name="iṧlidè">
              <a:extLst>
                <a:ext uri="{FF2B5EF4-FFF2-40B4-BE49-F238E27FC236}">
                  <a16:creationId xmlns:a16="http://schemas.microsoft.com/office/drawing/2014/main" id="{5F247BA3-1DD2-4C7B-ACB1-70E9C74B686A}"/>
                </a:ext>
              </a:extLst>
            </p:cNvPr>
            <p:cNvSpPr/>
            <p:nvPr/>
          </p:nvSpPr>
          <p:spPr>
            <a:xfrm>
              <a:off x="7502286" y="2692979"/>
              <a:ext cx="3548064" cy="3548064"/>
            </a:xfrm>
            <a:prstGeom prst="ellipse">
              <a:avLst/>
            </a:prstGeom>
            <a:solidFill>
              <a:schemeClr val="bg1">
                <a:lumMod val="95000"/>
              </a:schemeClr>
            </a:solidFill>
            <a:ln w="12700" cap="rnd">
              <a:noFill/>
              <a:prstDash val="solid"/>
              <a:round/>
              <a:headEnd/>
              <a:tailEnd/>
            </a:ln>
            <a:effectLst>
              <a:outerShdw blurRad="254000" dist="127000" algn="ctr" rotWithShape="0">
                <a:schemeClr val="bg1">
                  <a:lumMod val="65000"/>
                  <a:alpha val="2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rmAutofit/>
            </a:bodyPr>
            <a:lstStyle/>
            <a:p>
              <a:pPr marL="0" marR="0" lvl="0" indent="0" algn="ctr" defTabSz="914354" rtl="0" eaLnBrk="1" fontAlgn="auto" latinLnBrk="0" hangingPunct="1">
                <a:lnSpc>
                  <a:spcPct val="100000"/>
                </a:lnSpc>
                <a:spcBef>
                  <a:spcPts val="0"/>
                </a:spcBef>
                <a:spcAft>
                  <a:spcPts val="0"/>
                </a:spcAft>
                <a:buClrTx/>
                <a:buSzTx/>
                <a:buFontTx/>
                <a:buNone/>
                <a:tabLst/>
                <a:defRPr/>
              </a:pPr>
              <a:endParaRPr kumimoji="0" lang="zh-CN" altLang="en-US" sz="2000" b="1" i="0" u="none" strike="noStrike" kern="1200" cap="none" spc="0" normalizeH="0" baseline="0" noProof="0" dirty="0">
                <a:ln>
                  <a:noFill/>
                </a:ln>
                <a:solidFill>
                  <a:prstClr val="white"/>
                </a:solidFill>
                <a:effectLst/>
                <a:uLnTx/>
                <a:uFillTx/>
                <a:latin typeface="Helvetica Now Text" panose="020B0504030202020204" pitchFamily="34" charset="0"/>
                <a:ea typeface="等线" panose="02010600030101010101" pitchFamily="2" charset="-122"/>
                <a:sym typeface="Helvetica Now Text" panose="020B0504030202020204" pitchFamily="34" charset="0"/>
              </a:endParaRPr>
            </a:p>
          </p:txBody>
        </p:sp>
        <p:grpSp>
          <p:nvGrpSpPr>
            <p:cNvPr id="25" name="组合 24"/>
            <p:cNvGrpSpPr/>
            <p:nvPr/>
          </p:nvGrpSpPr>
          <p:grpSpPr>
            <a:xfrm>
              <a:off x="7502286" y="2692979"/>
              <a:ext cx="3548064" cy="3548064"/>
              <a:chOff x="7502286" y="2692979"/>
              <a:chExt cx="3548064" cy="3548064"/>
            </a:xfrm>
          </p:grpSpPr>
          <p:sp>
            <p:nvSpPr>
              <p:cNvPr id="26" name="iSḻíḋè">
                <a:extLst>
                  <a:ext uri="{FF2B5EF4-FFF2-40B4-BE49-F238E27FC236}">
                    <a16:creationId xmlns:a16="http://schemas.microsoft.com/office/drawing/2014/main" id="{0E5EFD52-B047-4D9E-8C46-04CC50AB4FAD}"/>
                  </a:ext>
                </a:extLst>
              </p:cNvPr>
              <p:cNvSpPr/>
              <p:nvPr/>
            </p:nvSpPr>
            <p:spPr>
              <a:xfrm>
                <a:off x="7502286" y="2992541"/>
                <a:ext cx="3548064" cy="2948940"/>
              </a:xfrm>
              <a:custGeom>
                <a:avLst/>
                <a:gdLst>
                  <a:gd name="connsiteX0" fmla="*/ 787775 w 3548064"/>
                  <a:gd name="connsiteY0" fmla="*/ 0 h 2948940"/>
                  <a:gd name="connsiteX1" fmla="*/ 2760289 w 3548064"/>
                  <a:gd name="connsiteY1" fmla="*/ 0 h 2948940"/>
                  <a:gd name="connsiteX2" fmla="*/ 2765910 w 3548064"/>
                  <a:gd name="connsiteY2" fmla="*/ 3415 h 2948940"/>
                  <a:gd name="connsiteX3" fmla="*/ 3548064 w 3548064"/>
                  <a:gd name="connsiteY3" fmla="*/ 1474470 h 2948940"/>
                  <a:gd name="connsiteX4" fmla="*/ 2765910 w 3548064"/>
                  <a:gd name="connsiteY4" fmla="*/ 2945526 h 2948940"/>
                  <a:gd name="connsiteX5" fmla="*/ 2760289 w 3548064"/>
                  <a:gd name="connsiteY5" fmla="*/ 2948940 h 2948940"/>
                  <a:gd name="connsiteX6" fmla="*/ 787775 w 3548064"/>
                  <a:gd name="connsiteY6" fmla="*/ 2948940 h 2948940"/>
                  <a:gd name="connsiteX7" fmla="*/ 782154 w 3548064"/>
                  <a:gd name="connsiteY7" fmla="*/ 2945526 h 2948940"/>
                  <a:gd name="connsiteX8" fmla="*/ 0 w 3548064"/>
                  <a:gd name="connsiteY8" fmla="*/ 1474470 h 2948940"/>
                  <a:gd name="connsiteX9" fmla="*/ 782154 w 3548064"/>
                  <a:gd name="connsiteY9" fmla="*/ 3415 h 2948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48064" h="2948940">
                    <a:moveTo>
                      <a:pt x="787775" y="0"/>
                    </a:moveTo>
                    <a:lnTo>
                      <a:pt x="2760289" y="0"/>
                    </a:lnTo>
                    <a:lnTo>
                      <a:pt x="2765910" y="3415"/>
                    </a:lnTo>
                    <a:cubicBezTo>
                      <a:pt x="3237806" y="322221"/>
                      <a:pt x="3548064" y="862113"/>
                      <a:pt x="3548064" y="1474470"/>
                    </a:cubicBezTo>
                    <a:cubicBezTo>
                      <a:pt x="3548064" y="2086827"/>
                      <a:pt x="3237806" y="2626719"/>
                      <a:pt x="2765910" y="2945526"/>
                    </a:cubicBezTo>
                    <a:lnTo>
                      <a:pt x="2760289" y="2948940"/>
                    </a:lnTo>
                    <a:lnTo>
                      <a:pt x="787775" y="2948940"/>
                    </a:lnTo>
                    <a:lnTo>
                      <a:pt x="782154" y="2945526"/>
                    </a:lnTo>
                    <a:cubicBezTo>
                      <a:pt x="310258" y="2626719"/>
                      <a:pt x="0" y="2086827"/>
                      <a:pt x="0" y="1474470"/>
                    </a:cubicBezTo>
                    <a:cubicBezTo>
                      <a:pt x="0" y="862113"/>
                      <a:pt x="310258" y="322221"/>
                      <a:pt x="782154" y="3415"/>
                    </a:cubicBezTo>
                    <a:close/>
                  </a:path>
                </a:pathLst>
              </a:custGeom>
              <a:solidFill>
                <a:schemeClr val="bg1"/>
              </a:solidFill>
              <a:ln w="12700" cap="rnd">
                <a:noFill/>
                <a:prstDash val="solid"/>
                <a:round/>
                <a:headEnd/>
                <a:tailEn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ctr" defTabSz="914354" rtl="0" eaLnBrk="1" fontAlgn="auto" latinLnBrk="0" hangingPunct="1">
                  <a:lnSpc>
                    <a:spcPct val="100000"/>
                  </a:lnSpc>
                  <a:spcBef>
                    <a:spcPts val="0"/>
                  </a:spcBef>
                  <a:spcAft>
                    <a:spcPts val="0"/>
                  </a:spcAft>
                  <a:buClrTx/>
                  <a:buSzTx/>
                  <a:buFontTx/>
                  <a:buNone/>
                  <a:tabLst/>
                  <a:defRPr/>
                </a:pPr>
                <a:endParaRPr kumimoji="0" lang="zh-CN" altLang="en-US" sz="2000" b="1" i="0" u="none" strike="noStrike" kern="1200" cap="none" spc="0" normalizeH="0" baseline="0" noProof="0" dirty="0">
                  <a:ln>
                    <a:noFill/>
                  </a:ln>
                  <a:solidFill>
                    <a:prstClr val="white"/>
                  </a:solidFill>
                  <a:effectLst/>
                  <a:uLnTx/>
                  <a:uFillTx/>
                  <a:latin typeface="Helvetica Now Text" panose="020B0504030202020204" pitchFamily="34" charset="0"/>
                  <a:ea typeface="等线" panose="02010600030101010101" pitchFamily="2" charset="-122"/>
                  <a:sym typeface="Helvetica Now Text" panose="020B0504030202020204" pitchFamily="34" charset="0"/>
                </a:endParaRPr>
              </a:p>
            </p:txBody>
          </p:sp>
          <p:grpSp>
            <p:nvGrpSpPr>
              <p:cNvPr id="27" name="íS1íḓé">
                <a:extLst>
                  <a:ext uri="{FF2B5EF4-FFF2-40B4-BE49-F238E27FC236}">
                    <a16:creationId xmlns:a16="http://schemas.microsoft.com/office/drawing/2014/main" id="{9E593E2C-E27C-4A77-AA6D-88A5B6BDAAE0}"/>
                  </a:ext>
                </a:extLst>
              </p:cNvPr>
              <p:cNvGrpSpPr/>
              <p:nvPr/>
            </p:nvGrpSpPr>
            <p:grpSpPr>
              <a:xfrm>
                <a:off x="7869485" y="3374364"/>
                <a:ext cx="2760833" cy="2154519"/>
                <a:chOff x="7869485" y="3430106"/>
                <a:chExt cx="2760833" cy="2154519"/>
              </a:xfrm>
            </p:grpSpPr>
            <p:grpSp>
              <p:nvGrpSpPr>
                <p:cNvPr id="29" name="íslïďé">
                  <a:extLst>
                    <a:ext uri="{FF2B5EF4-FFF2-40B4-BE49-F238E27FC236}">
                      <a16:creationId xmlns:a16="http://schemas.microsoft.com/office/drawing/2014/main" id="{DE7289FF-3B03-4A12-A9A3-4CC991B212B8}"/>
                    </a:ext>
                  </a:extLst>
                </p:cNvPr>
                <p:cNvGrpSpPr/>
                <p:nvPr/>
              </p:nvGrpSpPr>
              <p:grpSpPr>
                <a:xfrm>
                  <a:off x="7869485" y="3430106"/>
                  <a:ext cx="2760833" cy="646331"/>
                  <a:chOff x="7869485" y="3430106"/>
                  <a:chExt cx="2760833" cy="646331"/>
                </a:xfrm>
              </p:grpSpPr>
              <p:sp>
                <p:nvSpPr>
                  <p:cNvPr id="36" name="îṣḻiďè">
                    <a:extLst>
                      <a:ext uri="{FF2B5EF4-FFF2-40B4-BE49-F238E27FC236}">
                        <a16:creationId xmlns:a16="http://schemas.microsoft.com/office/drawing/2014/main" id="{718FCE09-442E-498A-877E-1C337F58A863}"/>
                      </a:ext>
                    </a:extLst>
                  </p:cNvPr>
                  <p:cNvSpPr/>
                  <p:nvPr/>
                </p:nvSpPr>
                <p:spPr>
                  <a:xfrm>
                    <a:off x="7869485" y="3552587"/>
                    <a:ext cx="444222" cy="444220"/>
                  </a:xfrm>
                  <a:prstGeom prst="ellipse">
                    <a:avLst/>
                  </a:prstGeom>
                  <a:solidFill>
                    <a:srgbClr val="C00000"/>
                  </a:solidFill>
                  <a:ln w="12700" cap="rnd">
                    <a:noFill/>
                    <a:prstDash val="solid"/>
                    <a:round/>
                    <a:headEnd/>
                    <a:tailEnd/>
                  </a:ln>
                  <a:effectLst>
                    <a:outerShdw blurRad="254000" dist="127000" algn="ctr" rotWithShape="0">
                      <a:schemeClr val="accent1">
                        <a:alpha val="32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zh-CN"/>
                    </a:defPPr>
                    <a:lvl1pPr marL="0" algn="l" defTabSz="914400" rtl="0" eaLnBrk="1" latinLnBrk="0" hangingPunct="1">
                      <a:defRPr sz="1800" kern="1200">
                        <a:solidFill>
                          <a:schemeClr val="lt1"/>
                        </a:solidFill>
                      </a:defRPr>
                    </a:lvl1pPr>
                    <a:lvl2pPr marL="457200" algn="l" defTabSz="914400" rtl="0" eaLnBrk="1" latinLnBrk="0" hangingPunct="1">
                      <a:defRPr sz="1800" kern="1200">
                        <a:solidFill>
                          <a:schemeClr val="lt1"/>
                        </a:solidFill>
                      </a:defRPr>
                    </a:lvl2pPr>
                    <a:lvl3pPr marL="914400" algn="l" defTabSz="914400" rtl="0" eaLnBrk="1" latinLnBrk="0" hangingPunct="1">
                      <a:defRPr sz="1800" kern="1200">
                        <a:solidFill>
                          <a:schemeClr val="lt1"/>
                        </a:solidFill>
                      </a:defRPr>
                    </a:lvl3pPr>
                    <a:lvl4pPr marL="1371600" algn="l" defTabSz="914400" rtl="0" eaLnBrk="1" latinLnBrk="0" hangingPunct="1">
                      <a:defRPr sz="1800" kern="1200">
                        <a:solidFill>
                          <a:schemeClr val="lt1"/>
                        </a:solidFill>
                      </a:defRPr>
                    </a:lvl4pPr>
                    <a:lvl5pPr marL="1828800" algn="l" defTabSz="914400" rtl="0" eaLnBrk="1" latinLnBrk="0" hangingPunct="1">
                      <a:defRPr sz="1800" kern="1200">
                        <a:solidFill>
                          <a:schemeClr val="lt1"/>
                        </a:solidFill>
                      </a:defRPr>
                    </a:lvl5pPr>
                    <a:lvl6pPr marL="2286000" algn="l" defTabSz="914400" rtl="0" eaLnBrk="1" latinLnBrk="0" hangingPunct="1">
                      <a:defRPr sz="1800" kern="1200">
                        <a:solidFill>
                          <a:schemeClr val="lt1"/>
                        </a:solidFill>
                      </a:defRPr>
                    </a:lvl6pPr>
                    <a:lvl7pPr marL="2743200" algn="l" defTabSz="914400" rtl="0" eaLnBrk="1" latinLnBrk="0" hangingPunct="1">
                      <a:defRPr sz="1800" kern="1200">
                        <a:solidFill>
                          <a:schemeClr val="lt1"/>
                        </a:solidFill>
                      </a:defRPr>
                    </a:lvl7pPr>
                    <a:lvl8pPr marL="3200400" algn="l" defTabSz="914400" rtl="0" eaLnBrk="1" latinLnBrk="0" hangingPunct="1">
                      <a:defRPr sz="1800" kern="1200">
                        <a:solidFill>
                          <a:schemeClr val="lt1"/>
                        </a:solidFill>
                      </a:defRPr>
                    </a:lvl8pPr>
                    <a:lvl9pPr marL="3657600" algn="l" defTabSz="914400" rtl="0" eaLnBrk="1" latinLnBrk="0" hangingPunct="1">
                      <a:defRPr sz="1800" kern="1200">
                        <a:solidFill>
                          <a:schemeClr val="lt1"/>
                        </a:solidFill>
                      </a:defRPr>
                    </a:lvl9pPr>
                  </a:lstStyle>
                  <a:p>
                    <a:pPr marL="0" marR="0" lvl="0" indent="0" algn="ctr" defTabSz="914354" rtl="0" eaLnBrk="1" fontAlgn="auto" latinLnBrk="0" hangingPunct="1">
                      <a:lnSpc>
                        <a:spcPct val="100000"/>
                      </a:lnSpc>
                      <a:spcBef>
                        <a:spcPts val="0"/>
                      </a:spcBef>
                      <a:spcAft>
                        <a:spcPts val="0"/>
                      </a:spcAft>
                      <a:buClrTx/>
                      <a:buSzTx/>
                      <a:buFontTx/>
                      <a:buNone/>
                      <a:tabLst/>
                      <a:defRPr/>
                    </a:pPr>
                    <a:r>
                      <a:rPr kumimoji="0" lang="en-US" altLang="zh-CN" sz="1400" b="1" i="0" u="none" strike="noStrike" kern="1200" cap="none" spc="0" normalizeH="0" baseline="0" noProof="0" dirty="0">
                        <a:ln>
                          <a:noFill/>
                        </a:ln>
                        <a:solidFill>
                          <a:prstClr val="white"/>
                        </a:solidFill>
                        <a:effectLst/>
                        <a:uLnTx/>
                        <a:uFillTx/>
                        <a:latin typeface="Helvetica Now Text" panose="020B0504030202020204" pitchFamily="34" charset="0"/>
                        <a:ea typeface="等线" panose="02010600030101010101" pitchFamily="2" charset="-122"/>
                        <a:sym typeface="Helvetica Now Text" panose="020B0504030202020204" pitchFamily="34" charset="0"/>
                      </a:rPr>
                      <a:t>1</a:t>
                    </a:r>
                    <a:endParaRPr kumimoji="0" lang="zh-CN" altLang="en-US" sz="1400" b="1" i="0" u="none" strike="noStrike" kern="1200" cap="none" spc="0" normalizeH="0" baseline="0" noProof="0" dirty="0">
                      <a:ln>
                        <a:noFill/>
                      </a:ln>
                      <a:solidFill>
                        <a:prstClr val="white"/>
                      </a:solidFill>
                      <a:effectLst/>
                      <a:uLnTx/>
                      <a:uFillTx/>
                      <a:latin typeface="Helvetica Now Text" panose="020B0504030202020204" pitchFamily="34" charset="0"/>
                      <a:ea typeface="等线" panose="02010600030101010101" pitchFamily="2" charset="-122"/>
                      <a:sym typeface="Helvetica Now Text" panose="020B0504030202020204" pitchFamily="34" charset="0"/>
                    </a:endParaRPr>
                  </a:p>
                </p:txBody>
              </p:sp>
              <p:sp>
                <p:nvSpPr>
                  <p:cNvPr id="37" name="íṡļîḍé">
                    <a:extLst>
                      <a:ext uri="{FF2B5EF4-FFF2-40B4-BE49-F238E27FC236}">
                        <a16:creationId xmlns:a16="http://schemas.microsoft.com/office/drawing/2014/main" id="{031F4378-B56B-4366-B402-A19CD4B81EBE}"/>
                      </a:ext>
                    </a:extLst>
                  </p:cNvPr>
                  <p:cNvSpPr txBox="1"/>
                  <p:nvPr/>
                </p:nvSpPr>
                <p:spPr>
                  <a:xfrm>
                    <a:off x="8441311" y="3430106"/>
                    <a:ext cx="2189007" cy="646331"/>
                  </a:xfrm>
                  <a:prstGeom prst="rect">
                    <a:avLst/>
                  </a:prstGeom>
                  <a:solidFill>
                    <a:srgbClr val="E0D2C4">
                      <a:alpha val="63922"/>
                    </a:srgbClr>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1200" b="1" i="0" u="none" strike="noStrike" kern="1200" cap="none" spc="0" normalizeH="0" baseline="0" noProof="0" dirty="0">
                        <a:ln>
                          <a:noFill/>
                        </a:ln>
                        <a:solidFill>
                          <a:prstClr val="black"/>
                        </a:solidFill>
                        <a:effectLst/>
                        <a:uLnTx/>
                        <a:uFillTx/>
                        <a:latin typeface="Helvetica Now Text" panose="020B0504030202020204" pitchFamily="34" charset="0"/>
                        <a:ea typeface="等线" panose="02010600030101010101" pitchFamily="2" charset="-122"/>
                        <a:sym typeface="Helvetica Now Text" panose="020B0504030202020204" pitchFamily="34" charset="0"/>
                      </a:rPr>
                      <a:t>Supports adding multiple door stations with automatic IP assignment</a:t>
                    </a:r>
                  </a:p>
                </p:txBody>
              </p:sp>
            </p:grpSp>
            <p:grpSp>
              <p:nvGrpSpPr>
                <p:cNvPr id="30" name="íṧḷide">
                  <a:extLst>
                    <a:ext uri="{FF2B5EF4-FFF2-40B4-BE49-F238E27FC236}">
                      <a16:creationId xmlns:a16="http://schemas.microsoft.com/office/drawing/2014/main" id="{004A01A9-D340-46D2-8D83-F5ECF0501D1C}"/>
                    </a:ext>
                  </a:extLst>
                </p:cNvPr>
                <p:cNvGrpSpPr/>
                <p:nvPr/>
              </p:nvGrpSpPr>
              <p:grpSpPr>
                <a:xfrm>
                  <a:off x="7869485" y="4300644"/>
                  <a:ext cx="2760833" cy="444220"/>
                  <a:chOff x="7869485" y="4215501"/>
                  <a:chExt cx="2760833" cy="444220"/>
                </a:xfrm>
              </p:grpSpPr>
              <p:sp>
                <p:nvSpPr>
                  <p:cNvPr id="34" name="iṣḷîdè">
                    <a:extLst>
                      <a:ext uri="{FF2B5EF4-FFF2-40B4-BE49-F238E27FC236}">
                        <a16:creationId xmlns:a16="http://schemas.microsoft.com/office/drawing/2014/main" id="{5558F589-0A4E-4045-ADB0-1029E0228563}"/>
                      </a:ext>
                    </a:extLst>
                  </p:cNvPr>
                  <p:cNvSpPr/>
                  <p:nvPr/>
                </p:nvSpPr>
                <p:spPr>
                  <a:xfrm>
                    <a:off x="7869485" y="4215501"/>
                    <a:ext cx="444222" cy="444220"/>
                  </a:xfrm>
                  <a:prstGeom prst="ellipse">
                    <a:avLst/>
                  </a:prstGeom>
                  <a:solidFill>
                    <a:srgbClr val="C00000"/>
                  </a:solidFill>
                  <a:ln w="12700" cap="rnd">
                    <a:noFill/>
                    <a:prstDash val="solid"/>
                    <a:round/>
                    <a:headEnd/>
                    <a:tailEnd/>
                  </a:ln>
                  <a:effectLst>
                    <a:outerShdw blurRad="254000" dist="127000" algn="ctr" rotWithShape="0">
                      <a:schemeClr val="accent3">
                        <a:alpha val="32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zh-CN"/>
                    </a:defPPr>
                    <a:lvl1pPr marL="0" algn="l" defTabSz="914400" rtl="0" eaLnBrk="1" latinLnBrk="0" hangingPunct="1">
                      <a:defRPr sz="1800" kern="1200">
                        <a:solidFill>
                          <a:schemeClr val="lt1"/>
                        </a:solidFill>
                      </a:defRPr>
                    </a:lvl1pPr>
                    <a:lvl2pPr marL="457200" algn="l" defTabSz="914400" rtl="0" eaLnBrk="1" latinLnBrk="0" hangingPunct="1">
                      <a:defRPr sz="1800" kern="1200">
                        <a:solidFill>
                          <a:schemeClr val="lt1"/>
                        </a:solidFill>
                      </a:defRPr>
                    </a:lvl2pPr>
                    <a:lvl3pPr marL="914400" algn="l" defTabSz="914400" rtl="0" eaLnBrk="1" latinLnBrk="0" hangingPunct="1">
                      <a:defRPr sz="1800" kern="1200">
                        <a:solidFill>
                          <a:schemeClr val="lt1"/>
                        </a:solidFill>
                      </a:defRPr>
                    </a:lvl3pPr>
                    <a:lvl4pPr marL="1371600" algn="l" defTabSz="914400" rtl="0" eaLnBrk="1" latinLnBrk="0" hangingPunct="1">
                      <a:defRPr sz="1800" kern="1200">
                        <a:solidFill>
                          <a:schemeClr val="lt1"/>
                        </a:solidFill>
                      </a:defRPr>
                    </a:lvl4pPr>
                    <a:lvl5pPr marL="1828800" algn="l" defTabSz="914400" rtl="0" eaLnBrk="1" latinLnBrk="0" hangingPunct="1">
                      <a:defRPr sz="1800" kern="1200">
                        <a:solidFill>
                          <a:schemeClr val="lt1"/>
                        </a:solidFill>
                      </a:defRPr>
                    </a:lvl5pPr>
                    <a:lvl6pPr marL="2286000" algn="l" defTabSz="914400" rtl="0" eaLnBrk="1" latinLnBrk="0" hangingPunct="1">
                      <a:defRPr sz="1800" kern="1200">
                        <a:solidFill>
                          <a:schemeClr val="lt1"/>
                        </a:solidFill>
                      </a:defRPr>
                    </a:lvl6pPr>
                    <a:lvl7pPr marL="2743200" algn="l" defTabSz="914400" rtl="0" eaLnBrk="1" latinLnBrk="0" hangingPunct="1">
                      <a:defRPr sz="1800" kern="1200">
                        <a:solidFill>
                          <a:schemeClr val="lt1"/>
                        </a:solidFill>
                      </a:defRPr>
                    </a:lvl7pPr>
                    <a:lvl8pPr marL="3200400" algn="l" defTabSz="914400" rtl="0" eaLnBrk="1" latinLnBrk="0" hangingPunct="1">
                      <a:defRPr sz="1800" kern="1200">
                        <a:solidFill>
                          <a:schemeClr val="lt1"/>
                        </a:solidFill>
                      </a:defRPr>
                    </a:lvl8pPr>
                    <a:lvl9pPr marL="3657600" algn="l" defTabSz="914400" rtl="0" eaLnBrk="1" latinLnBrk="0" hangingPunct="1">
                      <a:defRPr sz="1800" kern="1200">
                        <a:solidFill>
                          <a:schemeClr val="lt1"/>
                        </a:solidFill>
                      </a:defRPr>
                    </a:lvl9pPr>
                  </a:lstStyle>
                  <a:p>
                    <a:pPr marL="0" marR="0" lvl="0" indent="0" algn="ctr" defTabSz="914354" rtl="0" eaLnBrk="1" fontAlgn="auto" latinLnBrk="0" hangingPunct="1">
                      <a:lnSpc>
                        <a:spcPct val="100000"/>
                      </a:lnSpc>
                      <a:spcBef>
                        <a:spcPts val="0"/>
                      </a:spcBef>
                      <a:spcAft>
                        <a:spcPts val="0"/>
                      </a:spcAft>
                      <a:buClrTx/>
                      <a:buSzTx/>
                      <a:buFontTx/>
                      <a:buNone/>
                      <a:tabLst/>
                      <a:defRPr/>
                    </a:pPr>
                    <a:r>
                      <a:rPr kumimoji="0" lang="en-US" altLang="zh-CN" sz="1400" b="1" i="0" u="none" strike="noStrike" kern="1200" cap="none" spc="0" normalizeH="0" baseline="0" noProof="0" dirty="0">
                        <a:ln>
                          <a:noFill/>
                        </a:ln>
                        <a:solidFill>
                          <a:prstClr val="white"/>
                        </a:solidFill>
                        <a:effectLst/>
                        <a:uLnTx/>
                        <a:uFillTx/>
                        <a:latin typeface="Helvetica Now Text" panose="020B0504030202020204" pitchFamily="34" charset="0"/>
                        <a:ea typeface="等线" panose="02010600030101010101" pitchFamily="2" charset="-122"/>
                        <a:sym typeface="Helvetica Now Text" panose="020B0504030202020204" pitchFamily="34" charset="0"/>
                      </a:rPr>
                      <a:t>2</a:t>
                    </a:r>
                    <a:endParaRPr kumimoji="0" lang="zh-CN" altLang="en-US" sz="1400" b="1" i="0" u="none" strike="noStrike" kern="1200" cap="none" spc="0" normalizeH="0" baseline="0" noProof="0" dirty="0">
                      <a:ln>
                        <a:noFill/>
                      </a:ln>
                      <a:solidFill>
                        <a:prstClr val="white"/>
                      </a:solidFill>
                      <a:effectLst/>
                      <a:uLnTx/>
                      <a:uFillTx/>
                      <a:latin typeface="Helvetica Now Text" panose="020B0504030202020204" pitchFamily="34" charset="0"/>
                      <a:ea typeface="等线" panose="02010600030101010101" pitchFamily="2" charset="-122"/>
                      <a:sym typeface="Helvetica Now Text" panose="020B0504030202020204" pitchFamily="34" charset="0"/>
                    </a:endParaRPr>
                  </a:p>
                </p:txBody>
              </p:sp>
              <p:sp>
                <p:nvSpPr>
                  <p:cNvPr id="35" name="î$liḓè">
                    <a:extLst>
                      <a:ext uri="{FF2B5EF4-FFF2-40B4-BE49-F238E27FC236}">
                        <a16:creationId xmlns:a16="http://schemas.microsoft.com/office/drawing/2014/main" id="{E49EAA7B-F6C8-44F6-94DE-104EDCEA67E7}"/>
                      </a:ext>
                    </a:extLst>
                  </p:cNvPr>
                  <p:cNvSpPr txBox="1"/>
                  <p:nvPr/>
                </p:nvSpPr>
                <p:spPr>
                  <a:xfrm>
                    <a:off x="8441311" y="4283723"/>
                    <a:ext cx="2189007" cy="276999"/>
                  </a:xfrm>
                  <a:prstGeom prst="rect">
                    <a:avLst/>
                  </a:prstGeom>
                  <a:solidFill>
                    <a:srgbClr val="E0D2C4">
                      <a:alpha val="63922"/>
                    </a:srgbClr>
                  </a:solidFill>
                </p:spPr>
                <p:txBody>
                  <a:bodyPr wrap="square" rtlCol="0">
                    <a:spAutoFit/>
                  </a:bodyPr>
                  <a:lstStyle>
                    <a:defPPr>
                      <a:defRPr lang="zh-CN"/>
                    </a:defPPr>
                    <a:lvl1pPr marR="0" lvl="0" indent="0" fontAlgn="auto">
                      <a:lnSpc>
                        <a:spcPct val="100000"/>
                      </a:lnSpc>
                      <a:spcBef>
                        <a:spcPts val="0"/>
                      </a:spcBef>
                      <a:spcAft>
                        <a:spcPts val="0"/>
                      </a:spcAft>
                      <a:buClrTx/>
                      <a:buSzTx/>
                      <a:buFontTx/>
                      <a:buNone/>
                      <a:tabLst/>
                      <a:defRPr kumimoji="0" sz="1200" b="1" i="0" u="none" strike="noStrike" cap="none" spc="0" normalizeH="0" baseline="0">
                        <a:ln>
                          <a:noFill/>
                        </a:ln>
                        <a:solidFill>
                          <a:prstClr val="black"/>
                        </a:solidFill>
                        <a:effectLst/>
                        <a:uLnTx/>
                        <a:uFillTx/>
                        <a:latin typeface="Helvetica Now Text" panose="020F0502020204030204"/>
                        <a:ea typeface="等线"/>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1200" b="1" i="0" u="none" strike="noStrike" kern="1200" cap="none" spc="0" normalizeH="0" baseline="0" noProof="0" dirty="0">
                        <a:ln>
                          <a:noFill/>
                        </a:ln>
                        <a:solidFill>
                          <a:prstClr val="black"/>
                        </a:solidFill>
                        <a:effectLst/>
                        <a:uLnTx/>
                        <a:uFillTx/>
                        <a:latin typeface="Helvetica Now Text" panose="020B0504030202020204" pitchFamily="34" charset="0"/>
                        <a:ea typeface="等线" panose="02010600030101010101" pitchFamily="2" charset="-122"/>
                        <a:sym typeface="Helvetica Now Text" panose="020B0504030202020204" pitchFamily="34" charset="0"/>
                      </a:rPr>
                      <a:t>one-way registration</a:t>
                    </a:r>
                  </a:p>
                </p:txBody>
              </p:sp>
            </p:grpSp>
            <p:grpSp>
              <p:nvGrpSpPr>
                <p:cNvPr id="31" name="iṡliḓé">
                  <a:extLst>
                    <a:ext uri="{FF2B5EF4-FFF2-40B4-BE49-F238E27FC236}">
                      <a16:creationId xmlns:a16="http://schemas.microsoft.com/office/drawing/2014/main" id="{8FCC1570-DD6B-401A-BAA3-D60AB3A9B34A}"/>
                    </a:ext>
                  </a:extLst>
                </p:cNvPr>
                <p:cNvGrpSpPr/>
                <p:nvPr/>
              </p:nvGrpSpPr>
              <p:grpSpPr>
                <a:xfrm>
                  <a:off x="7869485" y="4938294"/>
                  <a:ext cx="2760833" cy="646331"/>
                  <a:chOff x="7869485" y="4695963"/>
                  <a:chExt cx="2760833" cy="646331"/>
                </a:xfrm>
              </p:grpSpPr>
              <p:sp>
                <p:nvSpPr>
                  <p:cNvPr id="32" name="işḷiḋe">
                    <a:extLst>
                      <a:ext uri="{FF2B5EF4-FFF2-40B4-BE49-F238E27FC236}">
                        <a16:creationId xmlns:a16="http://schemas.microsoft.com/office/drawing/2014/main" id="{D5AC4044-AA6A-4E2C-BA89-BE560A6E49D1}"/>
                      </a:ext>
                    </a:extLst>
                  </p:cNvPr>
                  <p:cNvSpPr/>
                  <p:nvPr/>
                </p:nvSpPr>
                <p:spPr>
                  <a:xfrm>
                    <a:off x="7869485" y="4806369"/>
                    <a:ext cx="444222" cy="444220"/>
                  </a:xfrm>
                  <a:prstGeom prst="ellipse">
                    <a:avLst/>
                  </a:prstGeom>
                  <a:solidFill>
                    <a:srgbClr val="C00000"/>
                  </a:solidFill>
                  <a:ln w="12700" cap="rnd">
                    <a:noFill/>
                    <a:prstDash val="solid"/>
                    <a:round/>
                    <a:headEnd/>
                    <a:tailEnd/>
                  </a:ln>
                  <a:effectLst>
                    <a:outerShdw blurRad="254000" dist="127000" algn="ctr" rotWithShape="0">
                      <a:schemeClr val="accent4">
                        <a:alpha val="32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zh-CN"/>
                    </a:defPPr>
                    <a:lvl1pPr marL="0" algn="l" defTabSz="914400" rtl="0" eaLnBrk="1" latinLnBrk="0" hangingPunct="1">
                      <a:defRPr sz="1800" kern="1200">
                        <a:solidFill>
                          <a:schemeClr val="lt1"/>
                        </a:solidFill>
                      </a:defRPr>
                    </a:lvl1pPr>
                    <a:lvl2pPr marL="457200" algn="l" defTabSz="914400" rtl="0" eaLnBrk="1" latinLnBrk="0" hangingPunct="1">
                      <a:defRPr sz="1800" kern="1200">
                        <a:solidFill>
                          <a:schemeClr val="lt1"/>
                        </a:solidFill>
                      </a:defRPr>
                    </a:lvl2pPr>
                    <a:lvl3pPr marL="914400" algn="l" defTabSz="914400" rtl="0" eaLnBrk="1" latinLnBrk="0" hangingPunct="1">
                      <a:defRPr sz="1800" kern="1200">
                        <a:solidFill>
                          <a:schemeClr val="lt1"/>
                        </a:solidFill>
                      </a:defRPr>
                    </a:lvl3pPr>
                    <a:lvl4pPr marL="1371600" algn="l" defTabSz="914400" rtl="0" eaLnBrk="1" latinLnBrk="0" hangingPunct="1">
                      <a:defRPr sz="1800" kern="1200">
                        <a:solidFill>
                          <a:schemeClr val="lt1"/>
                        </a:solidFill>
                      </a:defRPr>
                    </a:lvl4pPr>
                    <a:lvl5pPr marL="1828800" algn="l" defTabSz="914400" rtl="0" eaLnBrk="1" latinLnBrk="0" hangingPunct="1">
                      <a:defRPr sz="1800" kern="1200">
                        <a:solidFill>
                          <a:schemeClr val="lt1"/>
                        </a:solidFill>
                      </a:defRPr>
                    </a:lvl5pPr>
                    <a:lvl6pPr marL="2286000" algn="l" defTabSz="914400" rtl="0" eaLnBrk="1" latinLnBrk="0" hangingPunct="1">
                      <a:defRPr sz="1800" kern="1200">
                        <a:solidFill>
                          <a:schemeClr val="lt1"/>
                        </a:solidFill>
                      </a:defRPr>
                    </a:lvl6pPr>
                    <a:lvl7pPr marL="2743200" algn="l" defTabSz="914400" rtl="0" eaLnBrk="1" latinLnBrk="0" hangingPunct="1">
                      <a:defRPr sz="1800" kern="1200">
                        <a:solidFill>
                          <a:schemeClr val="lt1"/>
                        </a:solidFill>
                      </a:defRPr>
                    </a:lvl7pPr>
                    <a:lvl8pPr marL="3200400" algn="l" defTabSz="914400" rtl="0" eaLnBrk="1" latinLnBrk="0" hangingPunct="1">
                      <a:defRPr sz="1800" kern="1200">
                        <a:solidFill>
                          <a:schemeClr val="lt1"/>
                        </a:solidFill>
                      </a:defRPr>
                    </a:lvl8pPr>
                    <a:lvl9pPr marL="3657600" algn="l" defTabSz="914400" rtl="0" eaLnBrk="1" latinLnBrk="0" hangingPunct="1">
                      <a:defRPr sz="1800" kern="1200">
                        <a:solidFill>
                          <a:schemeClr val="lt1"/>
                        </a:solidFill>
                      </a:defRPr>
                    </a:lvl9pPr>
                  </a:lstStyle>
                  <a:p>
                    <a:pPr marL="0" marR="0" lvl="0" indent="0" algn="ctr" defTabSz="914354" rtl="0" eaLnBrk="1" fontAlgn="auto" latinLnBrk="0" hangingPunct="1">
                      <a:lnSpc>
                        <a:spcPct val="100000"/>
                      </a:lnSpc>
                      <a:spcBef>
                        <a:spcPts val="0"/>
                      </a:spcBef>
                      <a:spcAft>
                        <a:spcPts val="0"/>
                      </a:spcAft>
                      <a:buClrTx/>
                      <a:buSzTx/>
                      <a:buFontTx/>
                      <a:buNone/>
                      <a:tabLst/>
                      <a:defRPr/>
                    </a:pPr>
                    <a:r>
                      <a:rPr kumimoji="0" lang="en-US" altLang="zh-CN" sz="1400" b="1" i="0" u="none" strike="noStrike" kern="1200" cap="none" spc="0" normalizeH="0" baseline="0" noProof="0" dirty="0">
                        <a:ln>
                          <a:noFill/>
                        </a:ln>
                        <a:solidFill>
                          <a:prstClr val="white"/>
                        </a:solidFill>
                        <a:effectLst/>
                        <a:uLnTx/>
                        <a:uFillTx/>
                        <a:latin typeface="Helvetica Now Text" panose="020B0504030202020204" pitchFamily="34" charset="0"/>
                        <a:ea typeface="等线" panose="02010600030101010101" pitchFamily="2" charset="-122"/>
                        <a:sym typeface="Helvetica Now Text" panose="020B0504030202020204" pitchFamily="34" charset="0"/>
                      </a:rPr>
                      <a:t>3</a:t>
                    </a:r>
                    <a:endParaRPr kumimoji="0" lang="zh-CN" altLang="en-US" sz="1400" b="1" i="0" u="none" strike="noStrike" kern="1200" cap="none" spc="0" normalizeH="0" baseline="0" noProof="0" dirty="0">
                      <a:ln>
                        <a:noFill/>
                      </a:ln>
                      <a:solidFill>
                        <a:prstClr val="white"/>
                      </a:solidFill>
                      <a:effectLst/>
                      <a:uLnTx/>
                      <a:uFillTx/>
                      <a:latin typeface="Helvetica Now Text" panose="020B0504030202020204" pitchFamily="34" charset="0"/>
                      <a:ea typeface="等线" panose="02010600030101010101" pitchFamily="2" charset="-122"/>
                      <a:sym typeface="Helvetica Now Text" panose="020B0504030202020204" pitchFamily="34" charset="0"/>
                    </a:endParaRPr>
                  </a:p>
                </p:txBody>
              </p:sp>
              <p:sp>
                <p:nvSpPr>
                  <p:cNvPr id="33" name="isḻiďé">
                    <a:extLst>
                      <a:ext uri="{FF2B5EF4-FFF2-40B4-BE49-F238E27FC236}">
                        <a16:creationId xmlns:a16="http://schemas.microsoft.com/office/drawing/2014/main" id="{2197B2EE-0A5B-4188-9A94-036194041781}"/>
                      </a:ext>
                    </a:extLst>
                  </p:cNvPr>
                  <p:cNvSpPr txBox="1"/>
                  <p:nvPr/>
                </p:nvSpPr>
                <p:spPr>
                  <a:xfrm>
                    <a:off x="8441311" y="4695963"/>
                    <a:ext cx="2189007" cy="646331"/>
                  </a:xfrm>
                  <a:prstGeom prst="rect">
                    <a:avLst/>
                  </a:prstGeom>
                  <a:solidFill>
                    <a:srgbClr val="E0D2C4">
                      <a:alpha val="72157"/>
                    </a:srgbClr>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1200" b="1" i="0" u="none" strike="noStrike" kern="1200" cap="none" spc="0" normalizeH="0" baseline="0" noProof="0" dirty="0">
                        <a:ln>
                          <a:noFill/>
                        </a:ln>
                        <a:solidFill>
                          <a:prstClr val="black"/>
                        </a:solidFill>
                        <a:effectLst/>
                        <a:uLnTx/>
                        <a:uFillTx/>
                        <a:latin typeface="Helvetica Now Text" panose="020B0504030202020204" pitchFamily="34" charset="0"/>
                        <a:ea typeface="等线" panose="02010600030101010101" pitchFamily="2" charset="-122"/>
                        <a:sym typeface="Helvetica Now Text" panose="020B0504030202020204" pitchFamily="34" charset="0"/>
                      </a:rPr>
                      <a:t>Main indoor station can locally configure some important parameters</a:t>
                    </a:r>
                  </a:p>
                </p:txBody>
              </p:sp>
            </p:grpSp>
          </p:grpSp>
          <p:sp>
            <p:nvSpPr>
              <p:cNvPr id="28" name="îṥḻiďê">
                <a:extLst>
                  <a:ext uri="{FF2B5EF4-FFF2-40B4-BE49-F238E27FC236}">
                    <a16:creationId xmlns:a16="http://schemas.microsoft.com/office/drawing/2014/main" id="{8292A3C2-E1FC-45BA-97FD-CEC180398ED7}"/>
                  </a:ext>
                </a:extLst>
              </p:cNvPr>
              <p:cNvSpPr/>
              <p:nvPr/>
            </p:nvSpPr>
            <p:spPr>
              <a:xfrm>
                <a:off x="7502286" y="2692979"/>
                <a:ext cx="3548064" cy="3548064"/>
              </a:xfrm>
              <a:prstGeom prst="ellipse">
                <a:avLst/>
              </a:prstGeom>
              <a:noFill/>
              <a:ln w="127000" cap="rnd">
                <a:solidFill>
                  <a:schemeClr val="bg1"/>
                </a:solidFill>
                <a:prstDash val="solid"/>
                <a:round/>
                <a:headEnd/>
                <a:tailEnd/>
              </a:ln>
              <a:effectLst>
                <a:outerShdw blurRad="254000" dist="127000" dir="7560000" algn="ctr" rotWithShape="0">
                  <a:schemeClr val="bg1">
                    <a:lumMod val="65000"/>
                    <a:alpha val="2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rmAutofit/>
              </a:bodyPr>
              <a:lstStyle/>
              <a:p>
                <a:pPr marL="0" marR="0" lvl="0" indent="0" algn="ctr" defTabSz="914354" rtl="0" eaLnBrk="1" fontAlgn="auto" latinLnBrk="0" hangingPunct="1">
                  <a:lnSpc>
                    <a:spcPct val="100000"/>
                  </a:lnSpc>
                  <a:spcBef>
                    <a:spcPts val="0"/>
                  </a:spcBef>
                  <a:spcAft>
                    <a:spcPts val="0"/>
                  </a:spcAft>
                  <a:buClrTx/>
                  <a:buSzTx/>
                  <a:buFontTx/>
                  <a:buNone/>
                  <a:tabLst/>
                  <a:defRPr/>
                </a:pPr>
                <a:endParaRPr kumimoji="0" lang="zh-CN" altLang="en-US" sz="2000" b="1" i="0" u="none" strike="noStrike" kern="1200" cap="none" spc="0" normalizeH="0" baseline="0" noProof="0" dirty="0">
                  <a:ln>
                    <a:noFill/>
                  </a:ln>
                  <a:solidFill>
                    <a:prstClr val="white"/>
                  </a:solidFill>
                  <a:effectLst/>
                  <a:uLnTx/>
                  <a:uFillTx/>
                  <a:latin typeface="Helvetica Now Text" panose="020B0504030202020204" pitchFamily="34" charset="0"/>
                  <a:ea typeface="等线" panose="02010600030101010101" pitchFamily="2" charset="-122"/>
                  <a:sym typeface="Helvetica Now Text" panose="020B0504030202020204" pitchFamily="34" charset="0"/>
                </a:endParaRPr>
              </a:p>
            </p:txBody>
          </p:sp>
        </p:grpSp>
      </p:grpSp>
      <p:grpSp>
        <p:nvGrpSpPr>
          <p:cNvPr id="5" name="组合 4"/>
          <p:cNvGrpSpPr/>
          <p:nvPr/>
        </p:nvGrpSpPr>
        <p:grpSpPr>
          <a:xfrm>
            <a:off x="840227" y="5111234"/>
            <a:ext cx="3857980" cy="1497061"/>
            <a:chOff x="746989" y="5056139"/>
            <a:chExt cx="4141944" cy="1607251"/>
          </a:xfrm>
        </p:grpSpPr>
        <p:pic>
          <p:nvPicPr>
            <p:cNvPr id="9" name="图片 8"/>
            <p:cNvPicPr>
              <a:picLocks noChangeAspect="1"/>
            </p:cNvPicPr>
            <p:nvPr/>
          </p:nvPicPr>
          <p:blipFill rotWithShape="1">
            <a:blip r:embed="rId4" cstate="print">
              <a:extLst>
                <a:ext uri="{28A0092B-C50C-407E-A947-70E740481C1C}">
                  <a14:useLocalDpi xmlns:a14="http://schemas.microsoft.com/office/drawing/2010/main" val="0"/>
                </a:ext>
              </a:extLst>
            </a:blip>
            <a:srcRect l="11402" r="11070"/>
            <a:stretch/>
          </p:blipFill>
          <p:spPr>
            <a:xfrm>
              <a:off x="3301872" y="5270031"/>
              <a:ext cx="1587061" cy="1152376"/>
            </a:xfrm>
            <a:prstGeom prst="roundRect">
              <a:avLst>
                <a:gd name="adj" fmla="val 7064"/>
              </a:avLst>
            </a:prstGeom>
            <a:ln>
              <a:noFill/>
            </a:ln>
            <a:effectLst>
              <a:outerShdw blurRad="225425" dist="50800" dir="5220000" algn="ctr">
                <a:srgbClr val="000000">
                  <a:alpha val="33000"/>
                </a:srgbClr>
              </a:outerShdw>
            </a:effectLst>
          </p:spPr>
        </p:pic>
        <p:pic>
          <p:nvPicPr>
            <p:cNvPr id="7" name="图片 6"/>
            <p:cNvPicPr>
              <a:picLocks noChangeAspect="1"/>
            </p:cNvPicPr>
            <p:nvPr/>
          </p:nvPicPr>
          <p:blipFill rotWithShape="1">
            <a:blip r:embed="rId5" cstate="print">
              <a:extLst>
                <a:ext uri="{28A0092B-C50C-407E-A947-70E740481C1C}">
                  <a14:useLocalDpi xmlns:a14="http://schemas.microsoft.com/office/drawing/2010/main" val="0"/>
                </a:ext>
              </a:extLst>
            </a:blip>
            <a:srcRect l="36145" t="1561" r="38401" b="2145"/>
            <a:stretch/>
          </p:blipFill>
          <p:spPr>
            <a:xfrm>
              <a:off x="746989" y="5056139"/>
              <a:ext cx="760186" cy="1607251"/>
            </a:xfrm>
            <a:prstGeom prst="roundRect">
              <a:avLst>
                <a:gd name="adj" fmla="val 7064"/>
              </a:avLst>
            </a:prstGeom>
            <a:ln>
              <a:noFill/>
            </a:ln>
            <a:effectLst>
              <a:outerShdw blurRad="225425" dist="50800" dir="5220000" algn="ctr">
                <a:srgbClr val="000000">
                  <a:alpha val="33000"/>
                </a:srgbClr>
              </a:outerShdw>
            </a:effectLst>
          </p:spPr>
        </p:pic>
        <p:pic>
          <p:nvPicPr>
            <p:cNvPr id="8" name="图片 7"/>
            <p:cNvPicPr>
              <a:picLocks noChangeAspect="1"/>
            </p:cNvPicPr>
            <p:nvPr/>
          </p:nvPicPr>
          <p:blipFill rotWithShape="1">
            <a:blip r:embed="rId6" cstate="print">
              <a:extLst>
                <a:ext uri="{28A0092B-C50C-407E-A947-70E740481C1C}">
                  <a14:useLocalDpi xmlns:a14="http://schemas.microsoft.com/office/drawing/2010/main" val="0"/>
                </a:ext>
              </a:extLst>
            </a:blip>
            <a:srcRect l="10195" t="3642" r="10460" b="3644"/>
            <a:stretch/>
          </p:blipFill>
          <p:spPr>
            <a:xfrm>
              <a:off x="1507175" y="5270031"/>
              <a:ext cx="1794697" cy="1179466"/>
            </a:xfrm>
            <a:prstGeom prst="roundRect">
              <a:avLst>
                <a:gd name="adj" fmla="val 7064"/>
              </a:avLst>
            </a:prstGeom>
            <a:ln>
              <a:noFill/>
            </a:ln>
            <a:effectLst>
              <a:outerShdw blurRad="225425" dist="50800" dir="5220000" algn="ctr">
                <a:srgbClr val="000000">
                  <a:alpha val="33000"/>
                </a:srgbClr>
              </a:outerShdw>
            </a:effectLst>
          </p:spPr>
        </p:pic>
      </p:grpSp>
      <p:grpSp>
        <p:nvGrpSpPr>
          <p:cNvPr id="43" name="组合 42"/>
          <p:cNvGrpSpPr/>
          <p:nvPr/>
        </p:nvGrpSpPr>
        <p:grpSpPr>
          <a:xfrm>
            <a:off x="5145284" y="1743322"/>
            <a:ext cx="5973566" cy="410594"/>
            <a:chOff x="5644597" y="1514391"/>
            <a:chExt cx="5973566" cy="410594"/>
          </a:xfrm>
        </p:grpSpPr>
        <p:sp>
          <p:nvSpPr>
            <p:cNvPr id="14" name="iṩlïḑê">
              <a:extLst>
                <a:ext uri="{FF2B5EF4-FFF2-40B4-BE49-F238E27FC236}">
                  <a16:creationId xmlns:a16="http://schemas.microsoft.com/office/drawing/2014/main" id="{D6517559-323E-4063-8A5A-3927C4274A1D}"/>
                </a:ext>
              </a:extLst>
            </p:cNvPr>
            <p:cNvSpPr txBox="1"/>
            <p:nvPr/>
          </p:nvSpPr>
          <p:spPr>
            <a:xfrm>
              <a:off x="6003906" y="1524875"/>
              <a:ext cx="5614257"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2000" b="1" i="0" u="none" strike="noStrike" kern="1200" cap="none" spc="0" normalizeH="0" baseline="0" noProof="0" dirty="0">
                  <a:ln>
                    <a:noFill/>
                  </a:ln>
                  <a:solidFill>
                    <a:srgbClr val="E7E6E6">
                      <a:lumMod val="50000"/>
                    </a:srgbClr>
                  </a:solidFill>
                  <a:effectLst/>
                  <a:uLnTx/>
                  <a:uFillTx/>
                  <a:latin typeface="Helvetica Now Text" panose="020B0504030202020204" pitchFamily="34" charset="0"/>
                  <a:ea typeface="等线" panose="02010600030101010101" pitchFamily="2" charset="-122"/>
                  <a:sym typeface="Helvetica Now Text" panose="020B0504030202020204" pitchFamily="34" charset="0"/>
                </a:rPr>
                <a:t>Professional IP knowledge required</a:t>
              </a:r>
            </a:p>
          </p:txBody>
        </p:sp>
        <p:sp>
          <p:nvSpPr>
            <p:cNvPr id="40" name="danger-sign_73937">
              <a:extLst>
                <a:ext uri="{FF2B5EF4-FFF2-40B4-BE49-F238E27FC236}">
                  <a16:creationId xmlns:a16="http://schemas.microsoft.com/office/drawing/2014/main" id="{54405246-CCE2-4201-BBB1-D3F3EB6E740D}"/>
                </a:ext>
              </a:extLst>
            </p:cNvPr>
            <p:cNvSpPr/>
            <p:nvPr/>
          </p:nvSpPr>
          <p:spPr>
            <a:xfrm>
              <a:off x="5644597" y="1514391"/>
              <a:ext cx="359309" cy="359851"/>
            </a:xfrm>
            <a:custGeom>
              <a:avLst/>
              <a:gdLst>
                <a:gd name="T0" fmla="*/ 4417 w 4519"/>
                <a:gd name="T1" fmla="*/ 3555 h 4533"/>
                <a:gd name="T2" fmla="*/ 2871 w 4519"/>
                <a:gd name="T3" fmla="*/ 382 h 4533"/>
                <a:gd name="T4" fmla="*/ 2260 w 4519"/>
                <a:gd name="T5" fmla="*/ 0 h 4533"/>
                <a:gd name="T6" fmla="*/ 1648 w 4519"/>
                <a:gd name="T7" fmla="*/ 382 h 4533"/>
                <a:gd name="T8" fmla="*/ 103 w 4519"/>
                <a:gd name="T9" fmla="*/ 3555 h 4533"/>
                <a:gd name="T10" fmla="*/ 137 w 4519"/>
                <a:gd name="T11" fmla="*/ 4214 h 4533"/>
                <a:gd name="T12" fmla="*/ 714 w 4519"/>
                <a:gd name="T13" fmla="*/ 4533 h 4533"/>
                <a:gd name="T14" fmla="*/ 3805 w 4519"/>
                <a:gd name="T15" fmla="*/ 4533 h 4533"/>
                <a:gd name="T16" fmla="*/ 4382 w 4519"/>
                <a:gd name="T17" fmla="*/ 4214 h 4533"/>
                <a:gd name="T18" fmla="*/ 4417 w 4519"/>
                <a:gd name="T19" fmla="*/ 3555 h 4533"/>
                <a:gd name="T20" fmla="*/ 2260 w 4519"/>
                <a:gd name="T21" fmla="*/ 3789 h 4533"/>
                <a:gd name="T22" fmla="*/ 2009 w 4519"/>
                <a:gd name="T23" fmla="*/ 3538 h 4533"/>
                <a:gd name="T24" fmla="*/ 2260 w 4519"/>
                <a:gd name="T25" fmla="*/ 3287 h 4533"/>
                <a:gd name="T26" fmla="*/ 2511 w 4519"/>
                <a:gd name="T27" fmla="*/ 3538 h 4533"/>
                <a:gd name="T28" fmla="*/ 2260 w 4519"/>
                <a:gd name="T29" fmla="*/ 3789 h 4533"/>
                <a:gd name="T30" fmla="*/ 2479 w 4519"/>
                <a:gd name="T31" fmla="*/ 2978 h 4533"/>
                <a:gd name="T32" fmla="*/ 2260 w 4519"/>
                <a:gd name="T33" fmla="*/ 3182 h 4533"/>
                <a:gd name="T34" fmla="*/ 2040 w 4519"/>
                <a:gd name="T35" fmla="*/ 2978 h 4533"/>
                <a:gd name="T36" fmla="*/ 1974 w 4519"/>
                <a:gd name="T37" fmla="*/ 1577 h 4533"/>
                <a:gd name="T38" fmla="*/ 2260 w 4519"/>
                <a:gd name="T39" fmla="*/ 1296 h 4533"/>
                <a:gd name="T40" fmla="*/ 2545 w 4519"/>
                <a:gd name="T41" fmla="*/ 1577 h 4533"/>
                <a:gd name="T42" fmla="*/ 2479 w 4519"/>
                <a:gd name="T43" fmla="*/ 2978 h 4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4519" h="4533">
                  <a:moveTo>
                    <a:pt x="4417" y="3555"/>
                  </a:moveTo>
                  <a:lnTo>
                    <a:pt x="2871" y="382"/>
                  </a:lnTo>
                  <a:cubicBezTo>
                    <a:pt x="2757" y="148"/>
                    <a:pt x="2520" y="0"/>
                    <a:pt x="2260" y="0"/>
                  </a:cubicBezTo>
                  <a:cubicBezTo>
                    <a:pt x="2000" y="0"/>
                    <a:pt x="1762" y="148"/>
                    <a:pt x="1648" y="382"/>
                  </a:cubicBezTo>
                  <a:lnTo>
                    <a:pt x="103" y="3555"/>
                  </a:lnTo>
                  <a:cubicBezTo>
                    <a:pt x="0" y="3766"/>
                    <a:pt x="13" y="4015"/>
                    <a:pt x="137" y="4214"/>
                  </a:cubicBezTo>
                  <a:cubicBezTo>
                    <a:pt x="262" y="4413"/>
                    <a:pt x="480" y="4533"/>
                    <a:pt x="714" y="4533"/>
                  </a:cubicBezTo>
                  <a:lnTo>
                    <a:pt x="3805" y="4533"/>
                  </a:lnTo>
                  <a:cubicBezTo>
                    <a:pt x="4040" y="4533"/>
                    <a:pt x="4258" y="4413"/>
                    <a:pt x="4382" y="4214"/>
                  </a:cubicBezTo>
                  <a:cubicBezTo>
                    <a:pt x="4506" y="4015"/>
                    <a:pt x="4519" y="3766"/>
                    <a:pt x="4417" y="3555"/>
                  </a:cubicBezTo>
                  <a:close/>
                  <a:moveTo>
                    <a:pt x="2260" y="3789"/>
                  </a:moveTo>
                  <a:cubicBezTo>
                    <a:pt x="2121" y="3789"/>
                    <a:pt x="2009" y="3677"/>
                    <a:pt x="2009" y="3538"/>
                  </a:cubicBezTo>
                  <a:cubicBezTo>
                    <a:pt x="2009" y="3399"/>
                    <a:pt x="2121" y="3287"/>
                    <a:pt x="2260" y="3287"/>
                  </a:cubicBezTo>
                  <a:cubicBezTo>
                    <a:pt x="2398" y="3287"/>
                    <a:pt x="2511" y="3399"/>
                    <a:pt x="2511" y="3538"/>
                  </a:cubicBezTo>
                  <a:cubicBezTo>
                    <a:pt x="2511" y="3677"/>
                    <a:pt x="2398" y="3789"/>
                    <a:pt x="2260" y="3789"/>
                  </a:cubicBezTo>
                  <a:close/>
                  <a:moveTo>
                    <a:pt x="2479" y="2978"/>
                  </a:moveTo>
                  <a:cubicBezTo>
                    <a:pt x="2472" y="3093"/>
                    <a:pt x="2373" y="3182"/>
                    <a:pt x="2260" y="3182"/>
                  </a:cubicBezTo>
                  <a:cubicBezTo>
                    <a:pt x="2146" y="3182"/>
                    <a:pt x="2047" y="3093"/>
                    <a:pt x="2040" y="2978"/>
                  </a:cubicBezTo>
                  <a:cubicBezTo>
                    <a:pt x="2018" y="2511"/>
                    <a:pt x="1996" y="2044"/>
                    <a:pt x="1974" y="1577"/>
                  </a:cubicBezTo>
                  <a:cubicBezTo>
                    <a:pt x="1972" y="1397"/>
                    <a:pt x="2136" y="1295"/>
                    <a:pt x="2260" y="1296"/>
                  </a:cubicBezTo>
                  <a:cubicBezTo>
                    <a:pt x="2384" y="1295"/>
                    <a:pt x="2547" y="1397"/>
                    <a:pt x="2545" y="1577"/>
                  </a:cubicBezTo>
                  <a:cubicBezTo>
                    <a:pt x="2523" y="2044"/>
                    <a:pt x="2501" y="2511"/>
                    <a:pt x="2479" y="2978"/>
                  </a:cubicBez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Helvetica Now Text" panose="020B0504030202020204" pitchFamily="34" charset="0"/>
                <a:ea typeface="等线" panose="02010600030101010101" pitchFamily="2" charset="-122"/>
                <a:sym typeface="Helvetica Now Text" panose="020B0504030202020204" pitchFamily="34" charset="0"/>
              </a:endParaRPr>
            </a:p>
          </p:txBody>
        </p:sp>
      </p:grpSp>
      <p:grpSp>
        <p:nvGrpSpPr>
          <p:cNvPr id="44" name="组合 43"/>
          <p:cNvGrpSpPr/>
          <p:nvPr/>
        </p:nvGrpSpPr>
        <p:grpSpPr>
          <a:xfrm>
            <a:off x="5145284" y="3533579"/>
            <a:ext cx="3777883" cy="718288"/>
            <a:chOff x="5644596" y="3338680"/>
            <a:chExt cx="3777883" cy="718288"/>
          </a:xfrm>
        </p:grpSpPr>
        <p:sp>
          <p:nvSpPr>
            <p:cNvPr id="18" name="iṩlïḑê">
              <a:extLst>
                <a:ext uri="{FF2B5EF4-FFF2-40B4-BE49-F238E27FC236}">
                  <a16:creationId xmlns:a16="http://schemas.microsoft.com/office/drawing/2014/main" id="{D6517559-323E-4063-8A5A-3927C4274A1D}"/>
                </a:ext>
              </a:extLst>
            </p:cNvPr>
            <p:cNvSpPr txBox="1"/>
            <p:nvPr/>
          </p:nvSpPr>
          <p:spPr>
            <a:xfrm>
              <a:off x="6003905" y="3349082"/>
              <a:ext cx="3418574" cy="707886"/>
            </a:xfrm>
            <a:prstGeom prst="rect">
              <a:avLst/>
            </a:prstGeom>
            <a:noFill/>
          </p:spPr>
          <p:txBody>
            <a:bodyPr wrap="square" rtlCol="0">
              <a:spAutoFit/>
            </a:bodyPr>
            <a:lstStyle>
              <a:defPPr>
                <a:defRPr lang="zh-CN"/>
              </a:defPPr>
              <a:lvl1pPr>
                <a:defRPr b="1">
                  <a:solidFill>
                    <a:schemeClr val="bg2">
                      <a:lumMod val="50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2000" b="1" i="0" u="none" strike="noStrike" kern="1200" cap="none" spc="0" normalizeH="0" baseline="0" noProof="0" dirty="0">
                  <a:ln>
                    <a:noFill/>
                  </a:ln>
                  <a:solidFill>
                    <a:srgbClr val="E7E6E6">
                      <a:lumMod val="50000"/>
                    </a:srgbClr>
                  </a:solidFill>
                  <a:effectLst/>
                  <a:uLnTx/>
                  <a:uFillTx/>
                  <a:latin typeface="Helvetica Now Text" panose="020B0504030202020204" pitchFamily="34" charset="0"/>
                  <a:ea typeface="等线" panose="02010600030101010101" pitchFamily="2" charset="-122"/>
                  <a:sym typeface="Helvetica Now Text" panose="020B0504030202020204" pitchFamily="34" charset="0"/>
                </a:rPr>
                <a:t>Configuration in both software &amp; web</a:t>
              </a:r>
            </a:p>
          </p:txBody>
        </p:sp>
        <p:sp>
          <p:nvSpPr>
            <p:cNvPr id="41" name="danger-sign_73937">
              <a:extLst>
                <a:ext uri="{FF2B5EF4-FFF2-40B4-BE49-F238E27FC236}">
                  <a16:creationId xmlns:a16="http://schemas.microsoft.com/office/drawing/2014/main" id="{54405246-CCE2-4201-BBB1-D3F3EB6E740D}"/>
                </a:ext>
              </a:extLst>
            </p:cNvPr>
            <p:cNvSpPr/>
            <p:nvPr/>
          </p:nvSpPr>
          <p:spPr>
            <a:xfrm>
              <a:off x="5644596" y="3338680"/>
              <a:ext cx="359309" cy="359851"/>
            </a:xfrm>
            <a:custGeom>
              <a:avLst/>
              <a:gdLst>
                <a:gd name="T0" fmla="*/ 4417 w 4519"/>
                <a:gd name="T1" fmla="*/ 3555 h 4533"/>
                <a:gd name="T2" fmla="*/ 2871 w 4519"/>
                <a:gd name="T3" fmla="*/ 382 h 4533"/>
                <a:gd name="T4" fmla="*/ 2260 w 4519"/>
                <a:gd name="T5" fmla="*/ 0 h 4533"/>
                <a:gd name="T6" fmla="*/ 1648 w 4519"/>
                <a:gd name="T7" fmla="*/ 382 h 4533"/>
                <a:gd name="T8" fmla="*/ 103 w 4519"/>
                <a:gd name="T9" fmla="*/ 3555 h 4533"/>
                <a:gd name="T10" fmla="*/ 137 w 4519"/>
                <a:gd name="T11" fmla="*/ 4214 h 4533"/>
                <a:gd name="T12" fmla="*/ 714 w 4519"/>
                <a:gd name="T13" fmla="*/ 4533 h 4533"/>
                <a:gd name="T14" fmla="*/ 3805 w 4519"/>
                <a:gd name="T15" fmla="*/ 4533 h 4533"/>
                <a:gd name="T16" fmla="*/ 4382 w 4519"/>
                <a:gd name="T17" fmla="*/ 4214 h 4533"/>
                <a:gd name="T18" fmla="*/ 4417 w 4519"/>
                <a:gd name="T19" fmla="*/ 3555 h 4533"/>
                <a:gd name="T20" fmla="*/ 2260 w 4519"/>
                <a:gd name="T21" fmla="*/ 3789 h 4533"/>
                <a:gd name="T22" fmla="*/ 2009 w 4519"/>
                <a:gd name="T23" fmla="*/ 3538 h 4533"/>
                <a:gd name="T24" fmla="*/ 2260 w 4519"/>
                <a:gd name="T25" fmla="*/ 3287 h 4533"/>
                <a:gd name="T26" fmla="*/ 2511 w 4519"/>
                <a:gd name="T27" fmla="*/ 3538 h 4533"/>
                <a:gd name="T28" fmla="*/ 2260 w 4519"/>
                <a:gd name="T29" fmla="*/ 3789 h 4533"/>
                <a:gd name="T30" fmla="*/ 2479 w 4519"/>
                <a:gd name="T31" fmla="*/ 2978 h 4533"/>
                <a:gd name="T32" fmla="*/ 2260 w 4519"/>
                <a:gd name="T33" fmla="*/ 3182 h 4533"/>
                <a:gd name="T34" fmla="*/ 2040 w 4519"/>
                <a:gd name="T35" fmla="*/ 2978 h 4533"/>
                <a:gd name="T36" fmla="*/ 1974 w 4519"/>
                <a:gd name="T37" fmla="*/ 1577 h 4533"/>
                <a:gd name="T38" fmla="*/ 2260 w 4519"/>
                <a:gd name="T39" fmla="*/ 1296 h 4533"/>
                <a:gd name="T40" fmla="*/ 2545 w 4519"/>
                <a:gd name="T41" fmla="*/ 1577 h 4533"/>
                <a:gd name="T42" fmla="*/ 2479 w 4519"/>
                <a:gd name="T43" fmla="*/ 2978 h 4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4519" h="4533">
                  <a:moveTo>
                    <a:pt x="4417" y="3555"/>
                  </a:moveTo>
                  <a:lnTo>
                    <a:pt x="2871" y="382"/>
                  </a:lnTo>
                  <a:cubicBezTo>
                    <a:pt x="2757" y="148"/>
                    <a:pt x="2520" y="0"/>
                    <a:pt x="2260" y="0"/>
                  </a:cubicBezTo>
                  <a:cubicBezTo>
                    <a:pt x="2000" y="0"/>
                    <a:pt x="1762" y="148"/>
                    <a:pt x="1648" y="382"/>
                  </a:cubicBezTo>
                  <a:lnTo>
                    <a:pt x="103" y="3555"/>
                  </a:lnTo>
                  <a:cubicBezTo>
                    <a:pt x="0" y="3766"/>
                    <a:pt x="13" y="4015"/>
                    <a:pt x="137" y="4214"/>
                  </a:cubicBezTo>
                  <a:cubicBezTo>
                    <a:pt x="262" y="4413"/>
                    <a:pt x="480" y="4533"/>
                    <a:pt x="714" y="4533"/>
                  </a:cubicBezTo>
                  <a:lnTo>
                    <a:pt x="3805" y="4533"/>
                  </a:lnTo>
                  <a:cubicBezTo>
                    <a:pt x="4040" y="4533"/>
                    <a:pt x="4258" y="4413"/>
                    <a:pt x="4382" y="4214"/>
                  </a:cubicBezTo>
                  <a:cubicBezTo>
                    <a:pt x="4506" y="4015"/>
                    <a:pt x="4519" y="3766"/>
                    <a:pt x="4417" y="3555"/>
                  </a:cubicBezTo>
                  <a:close/>
                  <a:moveTo>
                    <a:pt x="2260" y="3789"/>
                  </a:moveTo>
                  <a:cubicBezTo>
                    <a:pt x="2121" y="3789"/>
                    <a:pt x="2009" y="3677"/>
                    <a:pt x="2009" y="3538"/>
                  </a:cubicBezTo>
                  <a:cubicBezTo>
                    <a:pt x="2009" y="3399"/>
                    <a:pt x="2121" y="3287"/>
                    <a:pt x="2260" y="3287"/>
                  </a:cubicBezTo>
                  <a:cubicBezTo>
                    <a:pt x="2398" y="3287"/>
                    <a:pt x="2511" y="3399"/>
                    <a:pt x="2511" y="3538"/>
                  </a:cubicBezTo>
                  <a:cubicBezTo>
                    <a:pt x="2511" y="3677"/>
                    <a:pt x="2398" y="3789"/>
                    <a:pt x="2260" y="3789"/>
                  </a:cubicBezTo>
                  <a:close/>
                  <a:moveTo>
                    <a:pt x="2479" y="2978"/>
                  </a:moveTo>
                  <a:cubicBezTo>
                    <a:pt x="2472" y="3093"/>
                    <a:pt x="2373" y="3182"/>
                    <a:pt x="2260" y="3182"/>
                  </a:cubicBezTo>
                  <a:cubicBezTo>
                    <a:pt x="2146" y="3182"/>
                    <a:pt x="2047" y="3093"/>
                    <a:pt x="2040" y="2978"/>
                  </a:cubicBezTo>
                  <a:cubicBezTo>
                    <a:pt x="2018" y="2511"/>
                    <a:pt x="1996" y="2044"/>
                    <a:pt x="1974" y="1577"/>
                  </a:cubicBezTo>
                  <a:cubicBezTo>
                    <a:pt x="1972" y="1397"/>
                    <a:pt x="2136" y="1295"/>
                    <a:pt x="2260" y="1296"/>
                  </a:cubicBezTo>
                  <a:cubicBezTo>
                    <a:pt x="2384" y="1295"/>
                    <a:pt x="2547" y="1397"/>
                    <a:pt x="2545" y="1577"/>
                  </a:cubicBezTo>
                  <a:cubicBezTo>
                    <a:pt x="2523" y="2044"/>
                    <a:pt x="2501" y="2511"/>
                    <a:pt x="2479" y="2978"/>
                  </a:cubicBez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Helvetica Now Text" panose="020B0504030202020204" pitchFamily="34" charset="0"/>
                <a:ea typeface="等线" panose="02010600030101010101" pitchFamily="2" charset="-122"/>
                <a:sym typeface="Helvetica Now Text" panose="020B0504030202020204" pitchFamily="34" charset="0"/>
              </a:endParaRPr>
            </a:p>
          </p:txBody>
        </p:sp>
      </p:grpSp>
      <p:grpSp>
        <p:nvGrpSpPr>
          <p:cNvPr id="45" name="组合 44"/>
          <p:cNvGrpSpPr/>
          <p:nvPr/>
        </p:nvGrpSpPr>
        <p:grpSpPr>
          <a:xfrm>
            <a:off x="5145284" y="5536600"/>
            <a:ext cx="3641652" cy="707886"/>
            <a:chOff x="5644596" y="5213433"/>
            <a:chExt cx="3641652" cy="707886"/>
          </a:xfrm>
        </p:grpSpPr>
        <p:sp>
          <p:nvSpPr>
            <p:cNvPr id="22" name="iṩlïḑê">
              <a:extLst>
                <a:ext uri="{FF2B5EF4-FFF2-40B4-BE49-F238E27FC236}">
                  <a16:creationId xmlns:a16="http://schemas.microsoft.com/office/drawing/2014/main" id="{D6517559-323E-4063-8A5A-3927C4274A1D}"/>
                </a:ext>
              </a:extLst>
            </p:cNvPr>
            <p:cNvSpPr txBox="1"/>
            <p:nvPr/>
          </p:nvSpPr>
          <p:spPr>
            <a:xfrm>
              <a:off x="6003905" y="5213433"/>
              <a:ext cx="3282343" cy="707886"/>
            </a:xfrm>
            <a:prstGeom prst="rect">
              <a:avLst/>
            </a:prstGeom>
            <a:noFill/>
          </p:spPr>
          <p:txBody>
            <a:bodyPr wrap="square" rtlCol="0">
              <a:spAutoFit/>
            </a:bodyPr>
            <a:lstStyle>
              <a:defPPr>
                <a:defRPr lang="zh-CN"/>
              </a:defPPr>
              <a:lvl1pPr>
                <a:defRPr b="1">
                  <a:solidFill>
                    <a:schemeClr val="bg2">
                      <a:lumMod val="50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2000" b="1" i="0" u="none" strike="noStrike" kern="1200" cap="none" spc="0" normalizeH="0" baseline="0" noProof="0" dirty="0">
                  <a:ln>
                    <a:noFill/>
                  </a:ln>
                  <a:solidFill>
                    <a:srgbClr val="E7E6E6">
                      <a:lumMod val="50000"/>
                    </a:srgbClr>
                  </a:solidFill>
                  <a:effectLst/>
                  <a:uLnTx/>
                  <a:uFillTx/>
                  <a:latin typeface="Helvetica Now Text" panose="020B0504030202020204" pitchFamily="34" charset="0"/>
                  <a:ea typeface="等线" panose="02010600030101010101" pitchFamily="2" charset="-122"/>
                  <a:sym typeface="Helvetica Now Text" panose="020B0504030202020204" pitchFamily="34" charset="0"/>
                </a:rPr>
                <a:t>Each device needs to be configured separately</a:t>
              </a:r>
            </a:p>
          </p:txBody>
        </p:sp>
        <p:sp>
          <p:nvSpPr>
            <p:cNvPr id="42" name="danger-sign_73937">
              <a:extLst>
                <a:ext uri="{FF2B5EF4-FFF2-40B4-BE49-F238E27FC236}">
                  <a16:creationId xmlns:a16="http://schemas.microsoft.com/office/drawing/2014/main" id="{54405246-CCE2-4201-BBB1-D3F3EB6E740D}"/>
                </a:ext>
              </a:extLst>
            </p:cNvPr>
            <p:cNvSpPr/>
            <p:nvPr/>
          </p:nvSpPr>
          <p:spPr>
            <a:xfrm>
              <a:off x="5644596" y="5272723"/>
              <a:ext cx="359309" cy="359851"/>
            </a:xfrm>
            <a:custGeom>
              <a:avLst/>
              <a:gdLst>
                <a:gd name="T0" fmla="*/ 4417 w 4519"/>
                <a:gd name="T1" fmla="*/ 3555 h 4533"/>
                <a:gd name="T2" fmla="*/ 2871 w 4519"/>
                <a:gd name="T3" fmla="*/ 382 h 4533"/>
                <a:gd name="T4" fmla="*/ 2260 w 4519"/>
                <a:gd name="T5" fmla="*/ 0 h 4533"/>
                <a:gd name="T6" fmla="*/ 1648 w 4519"/>
                <a:gd name="T7" fmla="*/ 382 h 4533"/>
                <a:gd name="T8" fmla="*/ 103 w 4519"/>
                <a:gd name="T9" fmla="*/ 3555 h 4533"/>
                <a:gd name="T10" fmla="*/ 137 w 4519"/>
                <a:gd name="T11" fmla="*/ 4214 h 4533"/>
                <a:gd name="T12" fmla="*/ 714 w 4519"/>
                <a:gd name="T13" fmla="*/ 4533 h 4533"/>
                <a:gd name="T14" fmla="*/ 3805 w 4519"/>
                <a:gd name="T15" fmla="*/ 4533 h 4533"/>
                <a:gd name="T16" fmla="*/ 4382 w 4519"/>
                <a:gd name="T17" fmla="*/ 4214 h 4533"/>
                <a:gd name="T18" fmla="*/ 4417 w 4519"/>
                <a:gd name="T19" fmla="*/ 3555 h 4533"/>
                <a:gd name="T20" fmla="*/ 2260 w 4519"/>
                <a:gd name="T21" fmla="*/ 3789 h 4533"/>
                <a:gd name="T22" fmla="*/ 2009 w 4519"/>
                <a:gd name="T23" fmla="*/ 3538 h 4533"/>
                <a:gd name="T24" fmla="*/ 2260 w 4519"/>
                <a:gd name="T25" fmla="*/ 3287 h 4533"/>
                <a:gd name="T26" fmla="*/ 2511 w 4519"/>
                <a:gd name="T27" fmla="*/ 3538 h 4533"/>
                <a:gd name="T28" fmla="*/ 2260 w 4519"/>
                <a:gd name="T29" fmla="*/ 3789 h 4533"/>
                <a:gd name="T30" fmla="*/ 2479 w 4519"/>
                <a:gd name="T31" fmla="*/ 2978 h 4533"/>
                <a:gd name="T32" fmla="*/ 2260 w 4519"/>
                <a:gd name="T33" fmla="*/ 3182 h 4533"/>
                <a:gd name="T34" fmla="*/ 2040 w 4519"/>
                <a:gd name="T35" fmla="*/ 2978 h 4533"/>
                <a:gd name="T36" fmla="*/ 1974 w 4519"/>
                <a:gd name="T37" fmla="*/ 1577 h 4533"/>
                <a:gd name="T38" fmla="*/ 2260 w 4519"/>
                <a:gd name="T39" fmla="*/ 1296 h 4533"/>
                <a:gd name="T40" fmla="*/ 2545 w 4519"/>
                <a:gd name="T41" fmla="*/ 1577 h 4533"/>
                <a:gd name="T42" fmla="*/ 2479 w 4519"/>
                <a:gd name="T43" fmla="*/ 2978 h 4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4519" h="4533">
                  <a:moveTo>
                    <a:pt x="4417" y="3555"/>
                  </a:moveTo>
                  <a:lnTo>
                    <a:pt x="2871" y="382"/>
                  </a:lnTo>
                  <a:cubicBezTo>
                    <a:pt x="2757" y="148"/>
                    <a:pt x="2520" y="0"/>
                    <a:pt x="2260" y="0"/>
                  </a:cubicBezTo>
                  <a:cubicBezTo>
                    <a:pt x="2000" y="0"/>
                    <a:pt x="1762" y="148"/>
                    <a:pt x="1648" y="382"/>
                  </a:cubicBezTo>
                  <a:lnTo>
                    <a:pt x="103" y="3555"/>
                  </a:lnTo>
                  <a:cubicBezTo>
                    <a:pt x="0" y="3766"/>
                    <a:pt x="13" y="4015"/>
                    <a:pt x="137" y="4214"/>
                  </a:cubicBezTo>
                  <a:cubicBezTo>
                    <a:pt x="262" y="4413"/>
                    <a:pt x="480" y="4533"/>
                    <a:pt x="714" y="4533"/>
                  </a:cubicBezTo>
                  <a:lnTo>
                    <a:pt x="3805" y="4533"/>
                  </a:lnTo>
                  <a:cubicBezTo>
                    <a:pt x="4040" y="4533"/>
                    <a:pt x="4258" y="4413"/>
                    <a:pt x="4382" y="4214"/>
                  </a:cubicBezTo>
                  <a:cubicBezTo>
                    <a:pt x="4506" y="4015"/>
                    <a:pt x="4519" y="3766"/>
                    <a:pt x="4417" y="3555"/>
                  </a:cubicBezTo>
                  <a:close/>
                  <a:moveTo>
                    <a:pt x="2260" y="3789"/>
                  </a:moveTo>
                  <a:cubicBezTo>
                    <a:pt x="2121" y="3789"/>
                    <a:pt x="2009" y="3677"/>
                    <a:pt x="2009" y="3538"/>
                  </a:cubicBezTo>
                  <a:cubicBezTo>
                    <a:pt x="2009" y="3399"/>
                    <a:pt x="2121" y="3287"/>
                    <a:pt x="2260" y="3287"/>
                  </a:cubicBezTo>
                  <a:cubicBezTo>
                    <a:pt x="2398" y="3287"/>
                    <a:pt x="2511" y="3399"/>
                    <a:pt x="2511" y="3538"/>
                  </a:cubicBezTo>
                  <a:cubicBezTo>
                    <a:pt x="2511" y="3677"/>
                    <a:pt x="2398" y="3789"/>
                    <a:pt x="2260" y="3789"/>
                  </a:cubicBezTo>
                  <a:close/>
                  <a:moveTo>
                    <a:pt x="2479" y="2978"/>
                  </a:moveTo>
                  <a:cubicBezTo>
                    <a:pt x="2472" y="3093"/>
                    <a:pt x="2373" y="3182"/>
                    <a:pt x="2260" y="3182"/>
                  </a:cubicBezTo>
                  <a:cubicBezTo>
                    <a:pt x="2146" y="3182"/>
                    <a:pt x="2047" y="3093"/>
                    <a:pt x="2040" y="2978"/>
                  </a:cubicBezTo>
                  <a:cubicBezTo>
                    <a:pt x="2018" y="2511"/>
                    <a:pt x="1996" y="2044"/>
                    <a:pt x="1974" y="1577"/>
                  </a:cubicBezTo>
                  <a:cubicBezTo>
                    <a:pt x="1972" y="1397"/>
                    <a:pt x="2136" y="1295"/>
                    <a:pt x="2260" y="1296"/>
                  </a:cubicBezTo>
                  <a:cubicBezTo>
                    <a:pt x="2384" y="1295"/>
                    <a:pt x="2547" y="1397"/>
                    <a:pt x="2545" y="1577"/>
                  </a:cubicBezTo>
                  <a:cubicBezTo>
                    <a:pt x="2523" y="2044"/>
                    <a:pt x="2501" y="2511"/>
                    <a:pt x="2479" y="2978"/>
                  </a:cubicBez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Helvetica Now Text" panose="020B0504030202020204" pitchFamily="34" charset="0"/>
                <a:ea typeface="等线" panose="02010600030101010101" pitchFamily="2" charset="-122"/>
                <a:sym typeface="Helvetica Now Text" panose="020B0504030202020204" pitchFamily="34" charset="0"/>
              </a:endParaRPr>
            </a:p>
          </p:txBody>
        </p:sp>
      </p:grpSp>
      <p:pic>
        <p:nvPicPr>
          <p:cNvPr id="6" name="图片 5"/>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460368" y="1187040"/>
            <a:ext cx="2854613" cy="1604880"/>
          </a:xfrm>
          <a:prstGeom prst="rect">
            <a:avLst/>
          </a:prstGeom>
        </p:spPr>
      </p:pic>
      <p:pic>
        <p:nvPicPr>
          <p:cNvPr id="7170" name="Picture 2" descr="查看源图像"/>
          <p:cNvPicPr>
            <a:picLocks noChangeAspect="1" noChangeArrowheads="1"/>
          </p:cNvPicPr>
          <p:nvPr/>
        </p:nvPicPr>
        <p:blipFill rotWithShape="1">
          <a:blip r:embed="rId8">
            <a:extLst>
              <a:ext uri="{28A0092B-C50C-407E-A947-70E740481C1C}">
                <a14:useLocalDpi xmlns:a14="http://schemas.microsoft.com/office/drawing/2010/main" val="0"/>
              </a:ext>
            </a:extLst>
          </a:blip>
          <a:srcRect l="16449" t="22356" r="16305" b="22134"/>
          <a:stretch/>
        </p:blipFill>
        <p:spPr bwMode="auto">
          <a:xfrm>
            <a:off x="2956193" y="3289550"/>
            <a:ext cx="1463159" cy="1207760"/>
          </a:xfrm>
          <a:prstGeom prst="rect">
            <a:avLst/>
          </a:prstGeom>
          <a:noFill/>
          <a:extLst>
            <a:ext uri="{909E8E84-426E-40DD-AFC4-6F175D3DCCD1}">
              <a14:hiddenFill xmlns:a14="http://schemas.microsoft.com/office/drawing/2010/main">
                <a:solidFill>
                  <a:srgbClr val="FFFFFF"/>
                </a:solidFill>
              </a14:hiddenFill>
            </a:ext>
          </a:extLst>
        </p:spPr>
      </p:pic>
      <p:pic>
        <p:nvPicPr>
          <p:cNvPr id="12" name="图片 11"/>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144028" y="2988874"/>
            <a:ext cx="2037892" cy="1982059"/>
          </a:xfrm>
          <a:prstGeom prst="rect">
            <a:avLst/>
          </a:prstGeom>
        </p:spPr>
      </p:pic>
    </p:spTree>
    <p:custDataLst>
      <p:tags r:id="rId1"/>
    </p:custDataLst>
    <p:extLst>
      <p:ext uri="{BB962C8B-B14F-4D97-AF65-F5344CB8AC3E}">
        <p14:creationId xmlns:p14="http://schemas.microsoft.com/office/powerpoint/2010/main" val="401514196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444649" y="3223034"/>
            <a:ext cx="3993401" cy="92333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it-IT" altLang="zh-CN" sz="5400" b="1" i="0" u="none" strike="noStrike" kern="1200" cap="none" spc="0" normalizeH="0" baseline="0" noProof="0" dirty="0">
                <a:ln>
                  <a:noFill/>
                </a:ln>
                <a:solidFill>
                  <a:prstClr val="white"/>
                </a:solidFill>
                <a:effectLst/>
                <a:uLnTx/>
                <a:uFillTx/>
                <a:latin typeface="Helvetica Now Text" panose="020B0504030202020204" pitchFamily="34" charset="0"/>
                <a:ea typeface="等线" panose="02010600030101010101" pitchFamily="2" charset="-122"/>
                <a:cs typeface="Arial" panose="020B0604020202020204" pitchFamily="34" charset="0"/>
                <a:sym typeface="Helvetica Now Text" panose="020B0504030202020204" pitchFamily="34" charset="0"/>
              </a:rPr>
              <a:t>CONTENT</a:t>
            </a:r>
            <a:r>
              <a:rPr kumimoji="0" lang="en-US" altLang="zh-CN" sz="5400" b="1" i="0" u="none" strike="noStrike" kern="1200" cap="none" spc="0" normalizeH="0" baseline="0" noProof="0" dirty="0">
                <a:ln>
                  <a:noFill/>
                </a:ln>
                <a:solidFill>
                  <a:prstClr val="white"/>
                </a:solidFill>
                <a:effectLst/>
                <a:uLnTx/>
                <a:uFillTx/>
                <a:latin typeface="Helvetica Now Text" panose="020B0504030202020204" pitchFamily="34" charset="0"/>
                <a:ea typeface="等线" panose="02010600030101010101" pitchFamily="2" charset="-122"/>
                <a:cs typeface="Arial" panose="020B0604020202020204" pitchFamily="34" charset="0"/>
                <a:sym typeface="Helvetica Now Text" panose="020B0504030202020204" pitchFamily="34" charset="0"/>
              </a:rPr>
              <a:t>S</a:t>
            </a:r>
            <a:endParaRPr kumimoji="0" lang="it-IT" altLang="zh-CN" sz="5400" b="1" i="0" u="none" strike="noStrike" kern="1200" cap="none" spc="0" normalizeH="0" baseline="0" noProof="0" dirty="0">
              <a:ln>
                <a:noFill/>
              </a:ln>
              <a:solidFill>
                <a:prstClr val="white"/>
              </a:solidFill>
              <a:effectLst/>
              <a:uLnTx/>
              <a:uFillTx/>
              <a:latin typeface="Helvetica Now Text" panose="020B0504030202020204" pitchFamily="34" charset="0"/>
              <a:ea typeface="等线" panose="02010600030101010101" pitchFamily="2" charset="-122"/>
              <a:cs typeface="Arial" panose="020B0604020202020204" pitchFamily="34" charset="0"/>
              <a:sym typeface="Helvetica Now Text" panose="020B0504030202020204" pitchFamily="34" charset="0"/>
            </a:endParaRPr>
          </a:p>
        </p:txBody>
      </p:sp>
      <p:sp>
        <p:nvSpPr>
          <p:cNvPr id="3" name="等腰三角形 2"/>
          <p:cNvSpPr/>
          <p:nvPr/>
        </p:nvSpPr>
        <p:spPr>
          <a:xfrm rot="10800000" flipH="1" flipV="1">
            <a:off x="3068243" y="5040888"/>
            <a:ext cx="2132037" cy="1817112"/>
          </a:xfrm>
          <a:prstGeom prst="triangle">
            <a:avLst>
              <a:gd name="adj" fmla="val 59996"/>
            </a:avLst>
          </a:prstGeom>
          <a:solidFill>
            <a:srgbClr val="D3262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Helvetica Now Text" panose="020B0504030202020204" pitchFamily="34" charset="0"/>
              <a:ea typeface="等线" panose="02010600030101010101" pitchFamily="2" charset="-122"/>
              <a:sym typeface="Helvetica Now Text" panose="020B0504030202020204" pitchFamily="34" charset="0"/>
            </a:endParaRPr>
          </a:p>
        </p:txBody>
      </p:sp>
      <p:sp>
        <p:nvSpPr>
          <p:cNvPr id="6" name="TextBox 4">
            <a:extLst>
              <a:ext uri="{FF2B5EF4-FFF2-40B4-BE49-F238E27FC236}">
                <a16:creationId xmlns:a16="http://schemas.microsoft.com/office/drawing/2014/main" id="{C69F8401-FBCD-4CBC-A31F-CAC4C03C6749}"/>
              </a:ext>
            </a:extLst>
          </p:cNvPr>
          <p:cNvSpPr txBox="1"/>
          <p:nvPr/>
        </p:nvSpPr>
        <p:spPr>
          <a:xfrm>
            <a:off x="5343289" y="1997839"/>
            <a:ext cx="6848711" cy="2862322"/>
          </a:xfrm>
          <a:prstGeom prst="rect">
            <a:avLst/>
          </a:prstGeom>
          <a:noFill/>
        </p:spPr>
        <p:txBody>
          <a:bodyPr wrap="square" rtlCol="0">
            <a:spAutoFit/>
          </a:bodyPr>
          <a:lstStyle/>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v"/>
              <a:tabLst/>
              <a:defRPr/>
            </a:pPr>
            <a:r>
              <a:rPr lang="en-US" altLang="zh-CN" sz="3600" b="1" dirty="0">
                <a:solidFill>
                  <a:srgbClr val="29323B"/>
                </a:solidFill>
                <a:latin typeface="Helvetica Now Text" panose="020B0504030202020204" pitchFamily="34" charset="0"/>
                <a:ea typeface="等线" panose="02010600030101010101" pitchFamily="2" charset="-122"/>
                <a:cs typeface="Arial" panose="020B0604020202020204" pitchFamily="34" charset="0"/>
                <a:sym typeface="Helvetica Now Text" panose="020B0504030202020204" pitchFamily="34" charset="0"/>
              </a:rPr>
              <a:t>Easy Wizard</a:t>
            </a:r>
          </a:p>
          <a:p>
            <a:pPr lvl="1">
              <a:defRPr/>
            </a:pPr>
            <a:r>
              <a:rPr kumimoji="0" lang="en-US" altLang="zh-CN" sz="3600" b="1" i="0" u="none" strike="noStrike" kern="1200" cap="none" spc="0" normalizeH="0" baseline="0" noProof="0" dirty="0">
                <a:ln>
                  <a:noFill/>
                </a:ln>
                <a:solidFill>
                  <a:srgbClr val="29323B"/>
                </a:solidFill>
                <a:effectLst/>
                <a:uLnTx/>
                <a:uFillTx/>
                <a:latin typeface="Helvetica Now Text" panose="020B0504030202020204" pitchFamily="34" charset="0"/>
                <a:ea typeface="等线" panose="02010600030101010101" pitchFamily="2" charset="-122"/>
                <a:cs typeface="Arial" panose="020B0604020202020204" pitchFamily="34" charset="0"/>
                <a:sym typeface="Helvetica Now Text" panose="020B0504030202020204" pitchFamily="34" charset="0"/>
              </a:rPr>
              <a:t> </a:t>
            </a: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v"/>
              <a:tabLst/>
              <a:defRPr/>
            </a:pPr>
            <a:r>
              <a:rPr kumimoji="0" lang="en-US" altLang="zh-CN" sz="3600" b="1" i="0" u="none" strike="noStrike" kern="1200" cap="none" spc="0" normalizeH="0" baseline="0" noProof="0" dirty="0">
                <a:ln>
                  <a:noFill/>
                </a:ln>
                <a:effectLst/>
                <a:uLnTx/>
                <a:uFillTx/>
                <a:latin typeface="Helvetica Now Text" panose="020B0504030202020204" pitchFamily="34" charset="0"/>
                <a:ea typeface="等线" panose="02010600030101010101" pitchFamily="2" charset="-122"/>
                <a:cs typeface="Arial" panose="020B0604020202020204" pitchFamily="34" charset="0"/>
                <a:sym typeface="Helvetica Now Text" panose="020B0504030202020204" pitchFamily="34" charset="0"/>
              </a:rPr>
              <a:t>On-device configuration</a:t>
            </a:r>
          </a:p>
          <a:p>
            <a:pPr marR="0" lvl="0" algn="l" defTabSz="914400" rtl="0" eaLnBrk="1" fontAlgn="auto" latinLnBrk="0" hangingPunct="1">
              <a:lnSpc>
                <a:spcPct val="100000"/>
              </a:lnSpc>
              <a:spcBef>
                <a:spcPts val="0"/>
              </a:spcBef>
              <a:spcAft>
                <a:spcPts val="0"/>
              </a:spcAft>
              <a:buClrTx/>
              <a:buSzTx/>
              <a:tabLst/>
              <a:defRPr/>
            </a:pPr>
            <a:endParaRPr kumimoji="0" lang="en-US" altLang="zh-CN" sz="3600" b="1" i="0" u="none" strike="noStrike" kern="1200" cap="none" spc="0" normalizeH="0" baseline="0" noProof="0" dirty="0">
              <a:ln>
                <a:noFill/>
              </a:ln>
              <a:solidFill>
                <a:srgbClr val="29323B"/>
              </a:solidFill>
              <a:effectLst/>
              <a:uLnTx/>
              <a:uFillTx/>
              <a:latin typeface="Helvetica Now Text" panose="020B0504030202020204" pitchFamily="34" charset="0"/>
              <a:ea typeface="等线" panose="02010600030101010101" pitchFamily="2" charset="-122"/>
              <a:cs typeface="Arial" panose="020B0604020202020204" pitchFamily="34" charset="0"/>
              <a:sym typeface="Helvetica Now Text" panose="020B0504030202020204" pitchFamily="34" charset="0"/>
            </a:endParaRP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v"/>
              <a:tabLst/>
              <a:defRPr/>
            </a:pPr>
            <a:r>
              <a:rPr kumimoji="0" lang="en-US" altLang="zh-CN" sz="3600" b="1" i="0" u="none" strike="noStrike" kern="1200" cap="none" spc="0" normalizeH="0" baseline="0" noProof="0" dirty="0">
                <a:ln>
                  <a:noFill/>
                </a:ln>
                <a:solidFill>
                  <a:srgbClr val="FF0000"/>
                </a:solidFill>
                <a:effectLst/>
                <a:uLnTx/>
                <a:uFillTx/>
                <a:latin typeface="Helvetica Now Text" panose="020B0504030202020204" pitchFamily="34" charset="0"/>
                <a:ea typeface="等线" panose="02010600030101010101" pitchFamily="2" charset="-122"/>
                <a:cs typeface="Arial" panose="020B0604020202020204" pitchFamily="34" charset="0"/>
                <a:sym typeface="Helvetica Now Text" panose="020B0504030202020204" pitchFamily="34" charset="0"/>
              </a:rPr>
              <a:t>FAQ</a:t>
            </a:r>
          </a:p>
        </p:txBody>
      </p:sp>
    </p:spTree>
    <p:extLst>
      <p:ext uri="{BB962C8B-B14F-4D97-AF65-F5344CB8AC3E}">
        <p14:creationId xmlns:p14="http://schemas.microsoft.com/office/powerpoint/2010/main" val="128226254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 name="矩形 2">
            <a:extLst>
              <a:ext uri="{FF2B5EF4-FFF2-40B4-BE49-F238E27FC236}">
                <a16:creationId xmlns:a16="http://schemas.microsoft.com/office/drawing/2014/main" id="{84C79BF8-ABA4-4580-B285-D4AFF92179B1}"/>
              </a:ext>
            </a:extLst>
          </p:cNvPr>
          <p:cNvSpPr/>
          <p:nvPr/>
        </p:nvSpPr>
        <p:spPr>
          <a:xfrm>
            <a:off x="797307" y="136999"/>
            <a:ext cx="4811797" cy="584775"/>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3200" b="1" i="0" u="none" strike="noStrike" kern="1200" cap="none" spc="0" normalizeH="0" baseline="0" noProof="0" dirty="0">
                <a:ln>
                  <a:noFill/>
                </a:ln>
                <a:solidFill>
                  <a:prstClr val="black">
                    <a:lumMod val="75000"/>
                    <a:lumOff val="25000"/>
                  </a:prstClr>
                </a:solidFill>
                <a:effectLst/>
                <a:uLnTx/>
                <a:uFillTx/>
                <a:latin typeface="Helvetica Now Text" panose="020B0504030202020204" pitchFamily="34" charset="0"/>
                <a:ea typeface="等线" panose="02010600030101010101" pitchFamily="2" charset="-122"/>
                <a:sym typeface="Helvetica Now Text" panose="020B0504030202020204" pitchFamily="34" charset="0"/>
              </a:rPr>
              <a:t>FAQ-Status</a:t>
            </a:r>
          </a:p>
        </p:txBody>
      </p:sp>
      <p:sp>
        <p:nvSpPr>
          <p:cNvPr id="15" name="文本框 14">
            <a:extLst>
              <a:ext uri="{FF2B5EF4-FFF2-40B4-BE49-F238E27FC236}">
                <a16:creationId xmlns:a16="http://schemas.microsoft.com/office/drawing/2014/main" id="{6CB455D1-64AE-4066-9B3E-BCCE4DC0BE54}"/>
              </a:ext>
            </a:extLst>
          </p:cNvPr>
          <p:cNvSpPr txBox="1"/>
          <p:nvPr/>
        </p:nvSpPr>
        <p:spPr>
          <a:xfrm>
            <a:off x="797308" y="847559"/>
            <a:ext cx="5624392" cy="646331"/>
          </a:xfrm>
          <a:prstGeom prst="rect">
            <a:avLst/>
          </a:prstGeom>
          <a:noFill/>
        </p:spPr>
        <p:txBody>
          <a:bodyPr wrap="square">
            <a:spAutoFit/>
          </a:bodyPr>
          <a:lstStyle/>
          <a:p>
            <a:r>
              <a:rPr lang="en-US" altLang="zh-CN" sz="1800" dirty="0">
                <a:solidFill>
                  <a:srgbClr val="FF0000"/>
                </a:solidFill>
                <a:latin typeface="Helvetica Now Text" panose="020B0504030202020204" pitchFamily="34" charset="0"/>
                <a:ea typeface="等线" panose="02010600030101010101" pitchFamily="2" charset="-122"/>
                <a:cs typeface="Arial" panose="020B0604020202020204" pitchFamily="34" charset="0"/>
                <a:sym typeface="Helvetica Now Text" panose="020B0504030202020204" pitchFamily="34" charset="0"/>
              </a:rPr>
              <a:t>Q1</a:t>
            </a:r>
            <a:r>
              <a:rPr lang="en-US" altLang="zh-CN" sz="1800" dirty="0">
                <a:latin typeface="Helvetica Now Text" panose="020B0504030202020204" pitchFamily="34" charset="0"/>
                <a:ea typeface="等线" panose="02010600030101010101" pitchFamily="2" charset="-122"/>
                <a:cs typeface="Arial" panose="020B0604020202020204" pitchFamily="34" charset="0"/>
                <a:sym typeface="Helvetica Now Text" panose="020B0504030202020204" pitchFamily="34" charset="0"/>
              </a:rPr>
              <a:t>. </a:t>
            </a:r>
            <a:r>
              <a:rPr lang="en-US" altLang="zh-CN" dirty="0">
                <a:latin typeface="Helvetica Now Text" panose="020B0504030202020204" pitchFamily="34" charset="0"/>
                <a:ea typeface="等线" panose="02010600030101010101" pitchFamily="2" charset="-122"/>
                <a:cs typeface="Arial" panose="020B0604020202020204" pitchFamily="34" charset="0"/>
                <a:sym typeface="Helvetica Now Text" panose="020B0504030202020204" pitchFamily="34" charset="0"/>
              </a:rPr>
              <a:t>What’s the meaning of the icon in the up-right corner?</a:t>
            </a:r>
            <a:endParaRPr lang="en-US" altLang="zh-CN" sz="1800" dirty="0">
              <a:latin typeface="Helvetica Now Text" panose="020B0504030202020204" pitchFamily="34" charset="0"/>
              <a:ea typeface="等线" panose="02010600030101010101" pitchFamily="2" charset="-122"/>
              <a:cs typeface="Arial" panose="020B0604020202020204" pitchFamily="34" charset="0"/>
              <a:sym typeface="Helvetica Now Text" panose="020B0504030202020204" pitchFamily="34" charset="0"/>
            </a:endParaRPr>
          </a:p>
        </p:txBody>
      </p:sp>
      <p:graphicFrame>
        <p:nvGraphicFramePr>
          <p:cNvPr id="7" name="对象 6">
            <a:extLst>
              <a:ext uri="{FF2B5EF4-FFF2-40B4-BE49-F238E27FC236}">
                <a16:creationId xmlns:a16="http://schemas.microsoft.com/office/drawing/2014/main" id="{BB56EC8E-B57E-43D4-A998-5417AD2A6DC4}"/>
              </a:ext>
            </a:extLst>
          </p:cNvPr>
          <p:cNvGraphicFramePr>
            <a:graphicFrameLocks noChangeAspect="1"/>
          </p:cNvGraphicFramePr>
          <p:nvPr>
            <p:extLst>
              <p:ext uri="{D42A27DB-BD31-4B8C-83A1-F6EECF244321}">
                <p14:modId xmlns:p14="http://schemas.microsoft.com/office/powerpoint/2010/main" val="424263169"/>
              </p:ext>
            </p:extLst>
          </p:nvPr>
        </p:nvGraphicFramePr>
        <p:xfrm>
          <a:off x="6494586" y="390525"/>
          <a:ext cx="4837112" cy="6257925"/>
        </p:xfrm>
        <a:graphic>
          <a:graphicData uri="http://schemas.openxmlformats.org/presentationml/2006/ole">
            <mc:AlternateContent xmlns:mc="http://schemas.openxmlformats.org/markup-compatibility/2006">
              <mc:Choice xmlns:v="urn:schemas-microsoft-com:vml" Requires="v">
                <p:oleObj spid="_x0000_s2214" name="Worksheet" r:id="rId4" imgW="8829615" imgH="11849242" progId="Excel.Sheet.12">
                  <p:embed/>
                </p:oleObj>
              </mc:Choice>
              <mc:Fallback>
                <p:oleObj name="Worksheet" r:id="rId4" imgW="8829615" imgH="11849242" progId="Excel.Sheet.12">
                  <p:embed/>
                  <p:pic>
                    <p:nvPicPr>
                      <p:cNvPr id="0" name=""/>
                      <p:cNvPicPr/>
                      <p:nvPr/>
                    </p:nvPicPr>
                    <p:blipFill>
                      <a:blip r:embed="rId5"/>
                      <a:stretch>
                        <a:fillRect/>
                      </a:stretch>
                    </p:blipFill>
                    <p:spPr>
                      <a:xfrm>
                        <a:off x="6494586" y="390525"/>
                        <a:ext cx="4837112" cy="6257925"/>
                      </a:xfrm>
                      <a:prstGeom prst="rect">
                        <a:avLst/>
                      </a:prstGeom>
                    </p:spPr>
                  </p:pic>
                </p:oleObj>
              </mc:Fallback>
            </mc:AlternateContent>
          </a:graphicData>
        </a:graphic>
      </p:graphicFrame>
      <p:sp>
        <p:nvSpPr>
          <p:cNvPr id="6" name="文本框 5">
            <a:extLst>
              <a:ext uri="{FF2B5EF4-FFF2-40B4-BE49-F238E27FC236}">
                <a16:creationId xmlns:a16="http://schemas.microsoft.com/office/drawing/2014/main" id="{8BB6D942-1912-4838-B2CC-DD9AFF8EFD59}"/>
              </a:ext>
            </a:extLst>
          </p:cNvPr>
          <p:cNvSpPr txBox="1"/>
          <p:nvPr/>
        </p:nvSpPr>
        <p:spPr>
          <a:xfrm>
            <a:off x="381699" y="4549518"/>
            <a:ext cx="6040000" cy="1384995"/>
          </a:xfrm>
          <a:prstGeom prst="rect">
            <a:avLst/>
          </a:prstGeom>
          <a:noFill/>
        </p:spPr>
        <p:txBody>
          <a:bodyPr wrap="square">
            <a:spAutoFit/>
          </a:bodyPr>
          <a:lstStyle/>
          <a:p>
            <a:r>
              <a:rPr lang="en-US" altLang="zh-CN" sz="1400" b="1" dirty="0">
                <a:solidFill>
                  <a:srgbClr val="FF0000"/>
                </a:solidFill>
                <a:latin typeface="Helvetica Now Text" panose="020B0504030202020204" pitchFamily="34" charset="0"/>
                <a:ea typeface="等线" panose="02010600030101010101" pitchFamily="2" charset="-122"/>
                <a:sym typeface="Helvetica Now Text" panose="020B0504030202020204" pitchFamily="34" charset="0"/>
              </a:rPr>
              <a:t>A1</a:t>
            </a:r>
            <a:r>
              <a:rPr lang="en-US" altLang="zh-CN" sz="1400" b="1" dirty="0">
                <a:latin typeface="Helvetica Now Text" panose="020B0504030202020204" pitchFamily="34" charset="0"/>
                <a:ea typeface="等线" panose="02010600030101010101" pitchFamily="2" charset="-122"/>
                <a:sym typeface="Helvetica Now Text" panose="020B0504030202020204" pitchFamily="34" charset="0"/>
              </a:rPr>
              <a:t>. </a:t>
            </a:r>
            <a:r>
              <a:rPr lang="en-US" altLang="zh-CN" sz="1400" dirty="0">
                <a:latin typeface="Helvetica Now Text" panose="020B0504030202020204" pitchFamily="34" charset="0"/>
                <a:ea typeface="等线" panose="02010600030101010101" pitchFamily="2" charset="-122"/>
                <a:sym typeface="Helvetica Now Text" panose="020B0504030202020204" pitchFamily="34" charset="0"/>
              </a:rPr>
              <a:t>Please refer to the table on the right, if the indoor station register to</a:t>
            </a:r>
          </a:p>
          <a:p>
            <a:r>
              <a:rPr lang="en-US" altLang="zh-CN" sz="1400" dirty="0">
                <a:latin typeface="Helvetica Now Text" panose="020B0504030202020204" pitchFamily="34" charset="0"/>
                <a:ea typeface="等线" panose="02010600030101010101" pitchFamily="2" charset="-122"/>
                <a:sym typeface="Helvetica Now Text" panose="020B0504030202020204" pitchFamily="34" charset="0"/>
              </a:rPr>
              <a:t>door station failed, we can’t call from door station and it prompt “calling failed”</a:t>
            </a:r>
          </a:p>
          <a:p>
            <a:r>
              <a:rPr lang="en-US" altLang="zh-CN" sz="1400" dirty="0">
                <a:latin typeface="Helvetica Now Text" panose="020B0504030202020204" pitchFamily="34" charset="0"/>
                <a:ea typeface="等线" panose="02010600030101010101" pitchFamily="2" charset="-122"/>
                <a:sym typeface="Helvetica Now Text" panose="020B0504030202020204" pitchFamily="34" charset="0"/>
              </a:rPr>
              <a:t>Please link door station in wizard again: </a:t>
            </a:r>
          </a:p>
          <a:p>
            <a:r>
              <a:rPr lang="en-US" altLang="zh-CN" sz="1400" i="1" dirty="0">
                <a:latin typeface="Helvetica Now Text" panose="020B0504030202020204" pitchFamily="34" charset="0"/>
                <a:ea typeface="等线" panose="02010600030101010101" pitchFamily="2" charset="-122"/>
                <a:sym typeface="Helvetica Now Text" panose="020B0504030202020204" pitchFamily="34" charset="0"/>
              </a:rPr>
              <a:t>Settings-Advanced settings-Configuration-System Maintenance</a:t>
            </a:r>
          </a:p>
        </p:txBody>
      </p:sp>
      <p:sp>
        <p:nvSpPr>
          <p:cNvPr id="2" name="矩形 1">
            <a:extLst>
              <a:ext uri="{FF2B5EF4-FFF2-40B4-BE49-F238E27FC236}">
                <a16:creationId xmlns:a16="http://schemas.microsoft.com/office/drawing/2014/main" id="{02C84BF9-6DA6-40E1-AAB4-3DED35490153}"/>
              </a:ext>
            </a:extLst>
          </p:cNvPr>
          <p:cNvSpPr/>
          <p:nvPr/>
        </p:nvSpPr>
        <p:spPr>
          <a:xfrm>
            <a:off x="7362825" y="985042"/>
            <a:ext cx="3238500" cy="369332"/>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Helvetica Now Text" panose="020B0504030202020204" pitchFamily="34" charset="0"/>
              <a:ea typeface="等线" panose="02010600030101010101" pitchFamily="2" charset="-122"/>
              <a:sym typeface="Helvetica Now Text" panose="020B0504030202020204" pitchFamily="34" charset="0"/>
            </a:endParaRPr>
          </a:p>
        </p:txBody>
      </p:sp>
      <p:pic>
        <p:nvPicPr>
          <p:cNvPr id="9" name="图片 8">
            <a:extLst>
              <a:ext uri="{FF2B5EF4-FFF2-40B4-BE49-F238E27FC236}">
                <a16:creationId xmlns:a16="http://schemas.microsoft.com/office/drawing/2014/main" id="{DFD47814-6BE3-4F88-8858-BB92357BCF1B}"/>
              </a:ext>
            </a:extLst>
          </p:cNvPr>
          <p:cNvPicPr>
            <a:picLocks noChangeAspect="1"/>
          </p:cNvPicPr>
          <p:nvPr/>
        </p:nvPicPr>
        <p:blipFill>
          <a:blip r:embed="rId6"/>
          <a:stretch>
            <a:fillRect/>
          </a:stretch>
        </p:blipFill>
        <p:spPr>
          <a:xfrm>
            <a:off x="797307" y="1507106"/>
            <a:ext cx="4711500" cy="2752197"/>
          </a:xfrm>
          <a:prstGeom prst="rect">
            <a:avLst/>
          </a:prstGeom>
          <a:ln>
            <a:noFill/>
          </a:ln>
        </p:spPr>
      </p:pic>
    </p:spTree>
    <p:extLst>
      <p:ext uri="{BB962C8B-B14F-4D97-AF65-F5344CB8AC3E}">
        <p14:creationId xmlns:p14="http://schemas.microsoft.com/office/powerpoint/2010/main" val="366299882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 name="矩形 2">
            <a:extLst>
              <a:ext uri="{FF2B5EF4-FFF2-40B4-BE49-F238E27FC236}">
                <a16:creationId xmlns:a16="http://schemas.microsoft.com/office/drawing/2014/main" id="{84C79BF8-ABA4-4580-B285-D4AFF92179B1}"/>
              </a:ext>
            </a:extLst>
          </p:cNvPr>
          <p:cNvSpPr/>
          <p:nvPr/>
        </p:nvSpPr>
        <p:spPr>
          <a:xfrm>
            <a:off x="815414" y="154735"/>
            <a:ext cx="5280586" cy="584775"/>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3200" b="1" i="0" u="none" strike="noStrike" kern="1200" cap="none" spc="0" normalizeH="0" baseline="0" noProof="0" dirty="0">
                <a:ln>
                  <a:noFill/>
                </a:ln>
                <a:solidFill>
                  <a:prstClr val="black">
                    <a:lumMod val="75000"/>
                    <a:lumOff val="25000"/>
                  </a:prstClr>
                </a:solidFill>
                <a:effectLst/>
                <a:uLnTx/>
                <a:uFillTx/>
                <a:latin typeface="Helvetica Now Text" panose="020B0504030202020204" pitchFamily="34" charset="0"/>
                <a:ea typeface="等线" panose="02010600030101010101" pitchFamily="2" charset="-122"/>
                <a:sym typeface="Helvetica Now Text" panose="020B0504030202020204" pitchFamily="34" charset="0"/>
              </a:rPr>
              <a:t>FAQ-Configuration error</a:t>
            </a:r>
          </a:p>
        </p:txBody>
      </p:sp>
      <p:sp>
        <p:nvSpPr>
          <p:cNvPr id="13" name="文本框 12">
            <a:extLst>
              <a:ext uri="{FF2B5EF4-FFF2-40B4-BE49-F238E27FC236}">
                <a16:creationId xmlns:a16="http://schemas.microsoft.com/office/drawing/2014/main" id="{4FB2703B-680A-4732-A83D-22D500E6C606}"/>
              </a:ext>
            </a:extLst>
          </p:cNvPr>
          <p:cNvSpPr txBox="1"/>
          <p:nvPr/>
        </p:nvSpPr>
        <p:spPr>
          <a:xfrm>
            <a:off x="697719" y="3724756"/>
            <a:ext cx="11062733" cy="2731517"/>
          </a:xfrm>
          <a:prstGeom prst="rect">
            <a:avLst/>
          </a:prstGeom>
          <a:noFill/>
        </p:spPr>
        <p:txBody>
          <a:bodyPr wrap="square">
            <a:spAutoFit/>
          </a:bodyPr>
          <a:lstStyle/>
          <a:p>
            <a:r>
              <a:rPr lang="en-US" altLang="zh-CN" sz="1400" b="1" dirty="0">
                <a:solidFill>
                  <a:srgbClr val="FF0000"/>
                </a:solidFill>
                <a:latin typeface="Helvetica Now Text" panose="020B0504030202020204" pitchFamily="34" charset="0"/>
                <a:ea typeface="等线" panose="02010600030101010101" pitchFamily="2" charset="-122"/>
                <a:sym typeface="Helvetica Now Text" panose="020B0504030202020204" pitchFamily="34" charset="0"/>
              </a:rPr>
              <a:t>A2</a:t>
            </a:r>
            <a:r>
              <a:rPr lang="en-US" altLang="zh-CN" sz="1400" b="1" dirty="0">
                <a:latin typeface="Helvetica Now Text" panose="020B0504030202020204" pitchFamily="34" charset="0"/>
                <a:ea typeface="等线" panose="02010600030101010101" pitchFamily="2" charset="-122"/>
                <a:sym typeface="Helvetica Now Text" panose="020B0504030202020204" pitchFamily="34" charset="0"/>
              </a:rPr>
              <a:t>. Possible reason for configuration error:</a:t>
            </a:r>
          </a:p>
          <a:p>
            <a:pPr marL="285750" indent="-285750">
              <a:lnSpc>
                <a:spcPts val="2100"/>
              </a:lnSpc>
              <a:buFont typeface="Arial" panose="020B0604020202020204" pitchFamily="34" charset="0"/>
              <a:buChar char="•"/>
            </a:pPr>
            <a:r>
              <a:rPr lang="en-US" altLang="zh-CN" sz="1400" dirty="0">
                <a:latin typeface="Helvetica Now Text" panose="020B0504030202020204" pitchFamily="34" charset="0"/>
                <a:ea typeface="等线" panose="02010600030101010101" pitchFamily="2" charset="-122"/>
                <a:sym typeface="Helvetica Now Text" panose="020B0504030202020204" pitchFamily="34" charset="0"/>
              </a:rPr>
              <a:t>The door station is offline (network unreachable), make sure the door station is power on and in the same network with indoor station.</a:t>
            </a:r>
          </a:p>
          <a:p>
            <a:pPr marL="285750" indent="-285750">
              <a:lnSpc>
                <a:spcPts val="2100"/>
              </a:lnSpc>
              <a:buFont typeface="Arial" panose="020B0604020202020204" pitchFamily="34" charset="0"/>
              <a:buChar char="•"/>
            </a:pPr>
            <a:r>
              <a:rPr lang="en-US" altLang="zh-CN" sz="1400" dirty="0">
                <a:latin typeface="Helvetica Now Text" panose="020B0504030202020204" pitchFamily="34" charset="0"/>
                <a:ea typeface="等线" panose="02010600030101010101" pitchFamily="2" charset="-122"/>
                <a:sym typeface="Helvetica Now Text" panose="020B0504030202020204" pitchFamily="34" charset="0"/>
              </a:rPr>
              <a:t>When the door station has a different activation password from indoor station, it will prompt to input correct activation password, if you don’t input, it will result to configuration error.</a:t>
            </a:r>
          </a:p>
          <a:p>
            <a:pPr marL="285750" indent="-285750">
              <a:lnSpc>
                <a:spcPts val="2100"/>
              </a:lnSpc>
              <a:buFont typeface="Arial" panose="020B0604020202020204" pitchFamily="34" charset="0"/>
              <a:buChar char="•"/>
            </a:pPr>
            <a:r>
              <a:rPr lang="en-US" altLang="zh-CN" sz="1400" dirty="0">
                <a:latin typeface="Helvetica Now Text" panose="020B0504030202020204" pitchFamily="34" charset="0"/>
                <a:ea typeface="等线" panose="02010600030101010101" pitchFamily="2" charset="-122"/>
                <a:sym typeface="Helvetica Now Text" panose="020B0504030202020204" pitchFamily="34" charset="0"/>
              </a:rPr>
              <a:t>Add sub door station to door station failed, please check main and sub door station network connection and make sure they have same activation and registration password.</a:t>
            </a:r>
          </a:p>
          <a:p>
            <a:pPr marL="285750" indent="-285750">
              <a:lnSpc>
                <a:spcPts val="2100"/>
              </a:lnSpc>
              <a:buFont typeface="Arial" panose="020B0604020202020204" pitchFamily="34" charset="0"/>
              <a:buChar char="•"/>
            </a:pPr>
            <a:r>
              <a:rPr lang="en-US" altLang="zh-CN" sz="1400" dirty="0">
                <a:latin typeface="Helvetica Now Text" panose="020B0504030202020204" pitchFamily="34" charset="0"/>
                <a:ea typeface="等线" panose="02010600030101010101" pitchFamily="2" charset="-122"/>
                <a:sym typeface="Helvetica Now Text" panose="020B0504030202020204" pitchFamily="34" charset="0"/>
              </a:rPr>
              <a:t>The door station has already added another indoor station which has same room number or IP, delete it first from door station remote configuration menu--device management list, then click the door station icon in the up right corner to register again, see pic2</a:t>
            </a:r>
          </a:p>
        </p:txBody>
      </p:sp>
      <p:pic>
        <p:nvPicPr>
          <p:cNvPr id="5" name="图片 4">
            <a:extLst>
              <a:ext uri="{FF2B5EF4-FFF2-40B4-BE49-F238E27FC236}">
                <a16:creationId xmlns:a16="http://schemas.microsoft.com/office/drawing/2014/main" id="{30D59DE8-B072-4C4B-B13A-00CBCE764F9B}"/>
              </a:ext>
            </a:extLst>
          </p:cNvPr>
          <p:cNvPicPr>
            <a:picLocks noChangeAspect="1"/>
          </p:cNvPicPr>
          <p:nvPr/>
        </p:nvPicPr>
        <p:blipFill>
          <a:blip r:embed="rId3"/>
          <a:stretch>
            <a:fillRect/>
          </a:stretch>
        </p:blipFill>
        <p:spPr>
          <a:xfrm>
            <a:off x="1442810" y="1282212"/>
            <a:ext cx="3899211" cy="2276072"/>
          </a:xfrm>
          <a:prstGeom prst="rect">
            <a:avLst/>
          </a:prstGeom>
          <a:ln>
            <a:noFill/>
          </a:ln>
        </p:spPr>
      </p:pic>
      <p:sp>
        <p:nvSpPr>
          <p:cNvPr id="15" name="文本框 14">
            <a:extLst>
              <a:ext uri="{FF2B5EF4-FFF2-40B4-BE49-F238E27FC236}">
                <a16:creationId xmlns:a16="http://schemas.microsoft.com/office/drawing/2014/main" id="{6CB455D1-64AE-4066-9B3E-BCCE4DC0BE54}"/>
              </a:ext>
            </a:extLst>
          </p:cNvPr>
          <p:cNvSpPr txBox="1"/>
          <p:nvPr/>
        </p:nvSpPr>
        <p:spPr>
          <a:xfrm>
            <a:off x="939296" y="796775"/>
            <a:ext cx="9436604" cy="369332"/>
          </a:xfrm>
          <a:prstGeom prst="rect">
            <a:avLst/>
          </a:prstGeom>
          <a:noFill/>
        </p:spPr>
        <p:txBody>
          <a:bodyPr wrap="square">
            <a:spAutoFit/>
          </a:bodyPr>
          <a:lstStyle/>
          <a:p>
            <a:r>
              <a:rPr lang="en-US" altLang="zh-CN" sz="1800" dirty="0">
                <a:solidFill>
                  <a:srgbClr val="FF0000"/>
                </a:solidFill>
                <a:latin typeface="Helvetica Now Text" panose="020B0504030202020204" pitchFamily="34" charset="0"/>
                <a:ea typeface="等线" panose="02010600030101010101" pitchFamily="2" charset="-122"/>
                <a:cs typeface="Arial" panose="020B0604020202020204" pitchFamily="34" charset="0"/>
                <a:sym typeface="Helvetica Now Text" panose="020B0504030202020204" pitchFamily="34" charset="0"/>
              </a:rPr>
              <a:t>Q2</a:t>
            </a:r>
            <a:r>
              <a:rPr lang="en-US" altLang="zh-CN" sz="1800" dirty="0">
                <a:latin typeface="Helvetica Now Text" panose="020B0504030202020204" pitchFamily="34" charset="0"/>
                <a:ea typeface="等线" panose="02010600030101010101" pitchFamily="2" charset="-122"/>
                <a:cs typeface="Arial" panose="020B0604020202020204" pitchFamily="34" charset="0"/>
                <a:sym typeface="Helvetica Now Text" panose="020B0504030202020204" pitchFamily="34" charset="0"/>
              </a:rPr>
              <a:t>. It prompt configuration error after the wizard finish, why and what should I do</a:t>
            </a:r>
            <a:r>
              <a:rPr lang="en-US" altLang="zh-CN" dirty="0">
                <a:latin typeface="Helvetica Now Text" panose="020B0504030202020204" pitchFamily="34" charset="0"/>
                <a:ea typeface="等线" panose="02010600030101010101" pitchFamily="2" charset="-122"/>
                <a:cs typeface="Arial" panose="020B0604020202020204" pitchFamily="34" charset="0"/>
                <a:sym typeface="Helvetica Now Text" panose="020B0504030202020204" pitchFamily="34" charset="0"/>
              </a:rPr>
              <a:t>?</a:t>
            </a:r>
            <a:endParaRPr lang="en-US" altLang="zh-CN" sz="1800" dirty="0">
              <a:latin typeface="Helvetica Now Text" panose="020B0504030202020204" pitchFamily="34" charset="0"/>
              <a:ea typeface="等线" panose="02010600030101010101" pitchFamily="2" charset="-122"/>
              <a:cs typeface="Arial" panose="020B0604020202020204" pitchFamily="34" charset="0"/>
              <a:sym typeface="Helvetica Now Text" panose="020B0504030202020204" pitchFamily="34" charset="0"/>
            </a:endParaRPr>
          </a:p>
        </p:txBody>
      </p:sp>
      <p:pic>
        <p:nvPicPr>
          <p:cNvPr id="3" name="图片 2">
            <a:extLst>
              <a:ext uri="{FF2B5EF4-FFF2-40B4-BE49-F238E27FC236}">
                <a16:creationId xmlns:a16="http://schemas.microsoft.com/office/drawing/2014/main" id="{780FBCC7-856B-487D-8381-11E8C693D445}"/>
              </a:ext>
            </a:extLst>
          </p:cNvPr>
          <p:cNvPicPr>
            <a:picLocks noChangeAspect="1"/>
          </p:cNvPicPr>
          <p:nvPr/>
        </p:nvPicPr>
        <p:blipFill>
          <a:blip r:embed="rId4"/>
          <a:stretch>
            <a:fillRect/>
          </a:stretch>
        </p:blipFill>
        <p:spPr>
          <a:xfrm>
            <a:off x="6096000" y="1282212"/>
            <a:ext cx="4449485" cy="2246769"/>
          </a:xfrm>
          <a:prstGeom prst="rect">
            <a:avLst/>
          </a:prstGeom>
        </p:spPr>
      </p:pic>
    </p:spTree>
    <p:extLst>
      <p:ext uri="{BB962C8B-B14F-4D97-AF65-F5344CB8AC3E}">
        <p14:creationId xmlns:p14="http://schemas.microsoft.com/office/powerpoint/2010/main" val="358475182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 name="矩形 2">
            <a:extLst>
              <a:ext uri="{FF2B5EF4-FFF2-40B4-BE49-F238E27FC236}">
                <a16:creationId xmlns:a16="http://schemas.microsoft.com/office/drawing/2014/main" id="{84C79BF8-ABA4-4580-B285-D4AFF92179B1}"/>
              </a:ext>
            </a:extLst>
          </p:cNvPr>
          <p:cNvSpPr/>
          <p:nvPr/>
        </p:nvSpPr>
        <p:spPr>
          <a:xfrm>
            <a:off x="815414" y="218235"/>
            <a:ext cx="4811797" cy="584775"/>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3200" b="1" i="0" u="none" strike="noStrike" kern="1200" cap="none" spc="0" normalizeH="0" baseline="0" noProof="0" dirty="0">
                <a:ln>
                  <a:noFill/>
                </a:ln>
                <a:solidFill>
                  <a:prstClr val="black">
                    <a:lumMod val="75000"/>
                    <a:lumOff val="25000"/>
                  </a:prstClr>
                </a:solidFill>
                <a:effectLst/>
                <a:uLnTx/>
                <a:uFillTx/>
                <a:latin typeface="Helvetica Now Text" panose="020B0504030202020204" pitchFamily="34" charset="0"/>
                <a:ea typeface="等线" panose="02010600030101010101" pitchFamily="2" charset="-122"/>
                <a:sym typeface="Helvetica Now Text" panose="020B0504030202020204" pitchFamily="34" charset="0"/>
              </a:rPr>
              <a:t>FAQ-Calling failed</a:t>
            </a:r>
          </a:p>
        </p:txBody>
      </p:sp>
      <p:sp>
        <p:nvSpPr>
          <p:cNvPr id="13" name="文本框 12">
            <a:extLst>
              <a:ext uri="{FF2B5EF4-FFF2-40B4-BE49-F238E27FC236}">
                <a16:creationId xmlns:a16="http://schemas.microsoft.com/office/drawing/2014/main" id="{4FB2703B-680A-4732-A83D-22D500E6C606}"/>
              </a:ext>
            </a:extLst>
          </p:cNvPr>
          <p:cNvSpPr txBox="1"/>
          <p:nvPr/>
        </p:nvSpPr>
        <p:spPr>
          <a:xfrm>
            <a:off x="697719" y="3991456"/>
            <a:ext cx="10535057" cy="2031325"/>
          </a:xfrm>
          <a:prstGeom prst="rect">
            <a:avLst/>
          </a:prstGeom>
          <a:noFill/>
        </p:spPr>
        <p:txBody>
          <a:bodyPr wrap="square">
            <a:spAutoFit/>
          </a:bodyPr>
          <a:lstStyle/>
          <a:p>
            <a:r>
              <a:rPr lang="en-US" altLang="zh-CN" sz="1400" b="1" dirty="0">
                <a:solidFill>
                  <a:srgbClr val="FF0000"/>
                </a:solidFill>
                <a:latin typeface="Helvetica Now Text" panose="020B0504030202020204" pitchFamily="34" charset="0"/>
                <a:ea typeface="等线" panose="02010600030101010101" pitchFamily="2" charset="-122"/>
                <a:sym typeface="Helvetica Now Text" panose="020B0504030202020204" pitchFamily="34" charset="0"/>
              </a:rPr>
              <a:t>A2</a:t>
            </a:r>
            <a:r>
              <a:rPr lang="en-US" altLang="zh-CN" sz="1400" b="1" dirty="0">
                <a:latin typeface="Helvetica Now Text" panose="020B0504030202020204" pitchFamily="34" charset="0"/>
                <a:ea typeface="等线" panose="02010600030101010101" pitchFamily="2" charset="-122"/>
                <a:sym typeface="Helvetica Now Text" panose="020B0504030202020204" pitchFamily="34" charset="0"/>
              </a:rPr>
              <a:t>. </a:t>
            </a:r>
          </a:p>
          <a:p>
            <a:r>
              <a:rPr lang="en-US" altLang="zh-CN" sz="1400" dirty="0">
                <a:latin typeface="Helvetica Now Text" panose="020B0504030202020204" pitchFamily="34" charset="0"/>
                <a:ea typeface="等线" panose="02010600030101010101" pitchFamily="2" charset="-122"/>
                <a:sym typeface="Helvetica Now Text" panose="020B0504030202020204" pitchFamily="34" charset="0"/>
              </a:rPr>
              <a:t>Please check the registration status in the indoor station up-right corner first, if it shows         </a:t>
            </a:r>
          </a:p>
          <a:p>
            <a:endParaRPr lang="en-US" altLang="zh-CN" sz="1400" dirty="0">
              <a:latin typeface="Helvetica Now Text" panose="020B0504030202020204" pitchFamily="34" charset="0"/>
              <a:ea typeface="等线" panose="02010600030101010101" pitchFamily="2" charset="-122"/>
              <a:sym typeface="Helvetica Now Text" panose="020B0504030202020204" pitchFamily="34" charset="0"/>
            </a:endParaRPr>
          </a:p>
          <a:p>
            <a:r>
              <a:rPr lang="en-US" altLang="zh-CN" sz="1400" dirty="0">
                <a:latin typeface="Helvetica Now Text" panose="020B0504030202020204" pitchFamily="34" charset="0"/>
                <a:ea typeface="等线" panose="02010600030101010101" pitchFamily="2" charset="-122"/>
                <a:sym typeface="Helvetica Now Text" panose="020B0504030202020204" pitchFamily="34" charset="0"/>
              </a:rPr>
              <a:t>1.click the icon to register to door station manually, if register failed, it will indicate the reason for the failure and follow the prompt to solve it.</a:t>
            </a:r>
          </a:p>
          <a:p>
            <a:r>
              <a:rPr lang="en-US" altLang="zh-CN" sz="1400" dirty="0">
                <a:latin typeface="Helvetica Now Text" panose="020B0504030202020204" pitchFamily="34" charset="0"/>
                <a:ea typeface="等线" panose="02010600030101010101" pitchFamily="2" charset="-122"/>
                <a:sym typeface="Helvetica Now Text" panose="020B0504030202020204" pitchFamily="34" charset="0"/>
              </a:rPr>
              <a:t>2.Go to the indoor station </a:t>
            </a:r>
            <a:r>
              <a:rPr lang="en-US" altLang="zh-CN" sz="1400" u="sng" dirty="0">
                <a:latin typeface="Helvetica Now Text" panose="020B0504030202020204" pitchFamily="34" charset="0"/>
                <a:ea typeface="等线" panose="02010600030101010101" pitchFamily="2" charset="-122"/>
                <a:sym typeface="Helvetica Now Text" panose="020B0504030202020204" pitchFamily="34" charset="0"/>
              </a:rPr>
              <a:t>Settings-Menu-Advanced settings-System Maintenance-Wizard</a:t>
            </a:r>
            <a:r>
              <a:rPr lang="en-US" altLang="zh-CN" sz="1400" dirty="0">
                <a:latin typeface="Helvetica Now Text" panose="020B0504030202020204" pitchFamily="34" charset="0"/>
                <a:ea typeface="等线" panose="02010600030101010101" pitchFamily="2" charset="-122"/>
                <a:sym typeface="Helvetica Now Text" panose="020B0504030202020204" pitchFamily="34" charset="0"/>
              </a:rPr>
              <a:t>, and link door station again.</a:t>
            </a:r>
          </a:p>
          <a:p>
            <a:endParaRPr lang="en-US" altLang="zh-CN" sz="1400" dirty="0">
              <a:latin typeface="Helvetica Now Text" panose="020B0504030202020204" pitchFamily="34" charset="0"/>
              <a:ea typeface="等线" panose="02010600030101010101" pitchFamily="2" charset="-122"/>
              <a:sym typeface="Helvetica Now Text" panose="020B0504030202020204" pitchFamily="34" charset="0"/>
            </a:endParaRPr>
          </a:p>
          <a:p>
            <a:endParaRPr lang="en-US" altLang="zh-CN" sz="1400" dirty="0">
              <a:latin typeface="Helvetica Now Text" panose="020B0504030202020204" pitchFamily="34" charset="0"/>
              <a:ea typeface="等线" panose="02010600030101010101" pitchFamily="2" charset="-122"/>
              <a:sym typeface="Helvetica Now Text" panose="020B0504030202020204" pitchFamily="34" charset="0"/>
            </a:endParaRPr>
          </a:p>
          <a:p>
            <a:r>
              <a:rPr lang="en-US" altLang="zh-CN" sz="1400" dirty="0">
                <a:latin typeface="Helvetica Now Text" panose="020B0504030202020204" pitchFamily="34" charset="0"/>
                <a:ea typeface="等线" panose="02010600030101010101" pitchFamily="2" charset="-122"/>
                <a:sym typeface="Helvetica Now Text" panose="020B0504030202020204" pitchFamily="34" charset="0"/>
              </a:rPr>
              <a:t>If it shows         in the up-right corner,  please refer to next page</a:t>
            </a:r>
          </a:p>
        </p:txBody>
      </p:sp>
      <p:sp>
        <p:nvSpPr>
          <p:cNvPr id="15" name="文本框 14">
            <a:extLst>
              <a:ext uri="{FF2B5EF4-FFF2-40B4-BE49-F238E27FC236}">
                <a16:creationId xmlns:a16="http://schemas.microsoft.com/office/drawing/2014/main" id="{6CB455D1-64AE-4066-9B3E-BCCE4DC0BE54}"/>
              </a:ext>
            </a:extLst>
          </p:cNvPr>
          <p:cNvSpPr txBox="1"/>
          <p:nvPr/>
        </p:nvSpPr>
        <p:spPr>
          <a:xfrm>
            <a:off x="939296" y="859955"/>
            <a:ext cx="10293480" cy="369332"/>
          </a:xfrm>
          <a:prstGeom prst="rect">
            <a:avLst/>
          </a:prstGeom>
          <a:noFill/>
        </p:spPr>
        <p:txBody>
          <a:bodyPr wrap="square">
            <a:spAutoFit/>
          </a:bodyPr>
          <a:lstStyle/>
          <a:p>
            <a:r>
              <a:rPr lang="en-US" altLang="zh-CN" sz="1800" dirty="0">
                <a:solidFill>
                  <a:srgbClr val="FF0000"/>
                </a:solidFill>
                <a:latin typeface="Helvetica Now Text" panose="020B0504030202020204" pitchFamily="34" charset="0"/>
                <a:ea typeface="等线" panose="02010600030101010101" pitchFamily="2" charset="-122"/>
                <a:cs typeface="Arial" panose="020B0604020202020204" pitchFamily="34" charset="0"/>
                <a:sym typeface="Helvetica Now Text" panose="020B0504030202020204" pitchFamily="34" charset="0"/>
              </a:rPr>
              <a:t>Q3</a:t>
            </a:r>
            <a:r>
              <a:rPr lang="en-US" altLang="zh-CN" sz="1800" dirty="0">
                <a:latin typeface="Helvetica Now Text" panose="020B0504030202020204" pitchFamily="34" charset="0"/>
                <a:ea typeface="等线" panose="02010600030101010101" pitchFamily="2" charset="-122"/>
                <a:cs typeface="Arial" panose="020B0604020202020204" pitchFamily="34" charset="0"/>
                <a:sym typeface="Helvetica Now Text" panose="020B0504030202020204" pitchFamily="34" charset="0"/>
              </a:rPr>
              <a:t>. </a:t>
            </a:r>
            <a:r>
              <a:rPr lang="en-US" altLang="zh-CN" dirty="0">
                <a:latin typeface="Helvetica Now Text" panose="020B0504030202020204" pitchFamily="34" charset="0"/>
                <a:ea typeface="等线" panose="02010600030101010101" pitchFamily="2" charset="-122"/>
                <a:cs typeface="Arial" panose="020B0604020202020204" pitchFamily="34" charset="0"/>
                <a:sym typeface="Helvetica Now Text" panose="020B0504030202020204" pitchFamily="34" charset="0"/>
              </a:rPr>
              <a:t>It prompt calling failed when I press button on door station</a:t>
            </a:r>
            <a:r>
              <a:rPr lang="en-US" altLang="zh-CN" sz="1800" dirty="0">
                <a:latin typeface="Helvetica Now Text" panose="020B0504030202020204" pitchFamily="34" charset="0"/>
                <a:ea typeface="等线" panose="02010600030101010101" pitchFamily="2" charset="-122"/>
                <a:cs typeface="Arial" panose="020B0604020202020204" pitchFamily="34" charset="0"/>
                <a:sym typeface="Helvetica Now Text" panose="020B0504030202020204" pitchFamily="34" charset="0"/>
              </a:rPr>
              <a:t>, why and what should I do</a:t>
            </a:r>
            <a:r>
              <a:rPr lang="en-US" altLang="zh-CN" dirty="0">
                <a:latin typeface="Helvetica Now Text" panose="020B0504030202020204" pitchFamily="34" charset="0"/>
                <a:ea typeface="等线" panose="02010600030101010101" pitchFamily="2" charset="-122"/>
                <a:cs typeface="Arial" panose="020B0604020202020204" pitchFamily="34" charset="0"/>
                <a:sym typeface="Helvetica Now Text" panose="020B0504030202020204" pitchFamily="34" charset="0"/>
              </a:rPr>
              <a:t>?</a:t>
            </a:r>
            <a:endParaRPr lang="en-US" altLang="zh-CN" sz="1800" dirty="0">
              <a:latin typeface="Helvetica Now Text" panose="020B0504030202020204" pitchFamily="34" charset="0"/>
              <a:ea typeface="等线" panose="02010600030101010101" pitchFamily="2" charset="-122"/>
              <a:cs typeface="Arial" panose="020B0604020202020204" pitchFamily="34" charset="0"/>
              <a:sym typeface="Helvetica Now Text" panose="020B0504030202020204" pitchFamily="34" charset="0"/>
            </a:endParaRPr>
          </a:p>
        </p:txBody>
      </p:sp>
      <p:pic>
        <p:nvPicPr>
          <p:cNvPr id="3" name="图片 2">
            <a:extLst>
              <a:ext uri="{FF2B5EF4-FFF2-40B4-BE49-F238E27FC236}">
                <a16:creationId xmlns:a16="http://schemas.microsoft.com/office/drawing/2014/main" id="{780FBCC7-856B-487D-8381-11E8C693D445}"/>
              </a:ext>
            </a:extLst>
          </p:cNvPr>
          <p:cNvPicPr>
            <a:picLocks noChangeAspect="1"/>
          </p:cNvPicPr>
          <p:nvPr/>
        </p:nvPicPr>
        <p:blipFill>
          <a:blip r:embed="rId3"/>
          <a:stretch>
            <a:fillRect/>
          </a:stretch>
        </p:blipFill>
        <p:spPr>
          <a:xfrm>
            <a:off x="1306365" y="1425932"/>
            <a:ext cx="4597115" cy="2321315"/>
          </a:xfrm>
          <a:prstGeom prst="rect">
            <a:avLst/>
          </a:prstGeom>
          <a:ln>
            <a:noFill/>
          </a:ln>
        </p:spPr>
      </p:pic>
      <p:pic>
        <p:nvPicPr>
          <p:cNvPr id="4" name="图片 3">
            <a:extLst>
              <a:ext uri="{FF2B5EF4-FFF2-40B4-BE49-F238E27FC236}">
                <a16:creationId xmlns:a16="http://schemas.microsoft.com/office/drawing/2014/main" id="{33C4F11F-5B32-41A6-AFAD-917894682FB6}"/>
              </a:ext>
            </a:extLst>
          </p:cNvPr>
          <p:cNvPicPr>
            <a:picLocks noChangeAspect="1"/>
          </p:cNvPicPr>
          <p:nvPr/>
        </p:nvPicPr>
        <p:blipFill>
          <a:blip r:embed="rId4"/>
          <a:stretch>
            <a:fillRect/>
          </a:stretch>
        </p:blipFill>
        <p:spPr>
          <a:xfrm>
            <a:off x="6379323" y="1425932"/>
            <a:ext cx="3973870" cy="2321315"/>
          </a:xfrm>
          <a:prstGeom prst="rect">
            <a:avLst/>
          </a:prstGeom>
          <a:ln>
            <a:noFill/>
          </a:ln>
        </p:spPr>
      </p:pic>
      <p:pic>
        <p:nvPicPr>
          <p:cNvPr id="9" name="图片 8">
            <a:extLst>
              <a:ext uri="{FF2B5EF4-FFF2-40B4-BE49-F238E27FC236}">
                <a16:creationId xmlns:a16="http://schemas.microsoft.com/office/drawing/2014/main" id="{00000000-0008-0000-0000-00001800000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651040" y="4274858"/>
            <a:ext cx="285750" cy="285750"/>
          </a:xfrm>
          <a:prstGeom prst="rect">
            <a:avLst/>
          </a:prstGeom>
        </p:spPr>
      </p:pic>
      <p:pic>
        <p:nvPicPr>
          <p:cNvPr id="10" name="图片 9">
            <a:extLst>
              <a:ext uri="{FF2B5EF4-FFF2-40B4-BE49-F238E27FC236}">
                <a16:creationId xmlns:a16="http://schemas.microsoft.com/office/drawing/2014/main" id="{E0FA1D83-220F-4E93-BF56-F91FC16B671D}"/>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644810" y="5634087"/>
            <a:ext cx="308559" cy="308559"/>
          </a:xfrm>
          <a:prstGeom prst="rect">
            <a:avLst/>
          </a:prstGeom>
        </p:spPr>
      </p:pic>
    </p:spTree>
    <p:extLst>
      <p:ext uri="{BB962C8B-B14F-4D97-AF65-F5344CB8AC3E}">
        <p14:creationId xmlns:p14="http://schemas.microsoft.com/office/powerpoint/2010/main" val="162619757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a:extLst>
              <a:ext uri="{FF2B5EF4-FFF2-40B4-BE49-F238E27FC236}">
                <a16:creationId xmlns:a16="http://schemas.microsoft.com/office/drawing/2014/main" id="{822FC954-DE00-4D0F-BD7A-374A6E033FB6}"/>
              </a:ext>
            </a:extLst>
          </p:cNvPr>
          <p:cNvPicPr>
            <a:picLocks noChangeAspect="1"/>
          </p:cNvPicPr>
          <p:nvPr/>
        </p:nvPicPr>
        <p:blipFill>
          <a:blip r:embed="rId3"/>
          <a:stretch>
            <a:fillRect/>
          </a:stretch>
        </p:blipFill>
        <p:spPr>
          <a:xfrm>
            <a:off x="852066" y="2685194"/>
            <a:ext cx="3361946" cy="1963863"/>
          </a:xfrm>
          <a:prstGeom prst="rect">
            <a:avLst/>
          </a:prstGeom>
          <a:ln>
            <a:solidFill>
              <a:schemeClr val="tx1"/>
            </a:solidFill>
          </a:ln>
        </p:spPr>
      </p:pic>
      <p:sp>
        <p:nvSpPr>
          <p:cNvPr id="99" name="矩形 2">
            <a:extLst>
              <a:ext uri="{FF2B5EF4-FFF2-40B4-BE49-F238E27FC236}">
                <a16:creationId xmlns:a16="http://schemas.microsoft.com/office/drawing/2014/main" id="{84C79BF8-ABA4-4580-B285-D4AFF92179B1}"/>
              </a:ext>
            </a:extLst>
          </p:cNvPr>
          <p:cNvSpPr/>
          <p:nvPr/>
        </p:nvSpPr>
        <p:spPr>
          <a:xfrm>
            <a:off x="815414" y="205535"/>
            <a:ext cx="4811797" cy="584775"/>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3200" b="1" i="0" u="none" strike="noStrike" kern="1200" cap="none" spc="0" normalizeH="0" baseline="0" noProof="0" dirty="0">
                <a:ln>
                  <a:noFill/>
                </a:ln>
                <a:solidFill>
                  <a:prstClr val="black">
                    <a:lumMod val="75000"/>
                    <a:lumOff val="25000"/>
                  </a:prstClr>
                </a:solidFill>
                <a:effectLst/>
                <a:uLnTx/>
                <a:uFillTx/>
                <a:latin typeface="Helvetica Now Text" panose="020B0504030202020204" pitchFamily="34" charset="0"/>
                <a:ea typeface="等线" panose="02010600030101010101" pitchFamily="2" charset="-122"/>
                <a:sym typeface="Helvetica Now Text" panose="020B0504030202020204" pitchFamily="34" charset="0"/>
              </a:rPr>
              <a:t>FAQ-Calling failed</a:t>
            </a:r>
          </a:p>
        </p:txBody>
      </p:sp>
      <p:sp>
        <p:nvSpPr>
          <p:cNvPr id="15" name="文本框 14">
            <a:extLst>
              <a:ext uri="{FF2B5EF4-FFF2-40B4-BE49-F238E27FC236}">
                <a16:creationId xmlns:a16="http://schemas.microsoft.com/office/drawing/2014/main" id="{6CB455D1-64AE-4066-9B3E-BCCE4DC0BE54}"/>
              </a:ext>
            </a:extLst>
          </p:cNvPr>
          <p:cNvSpPr txBox="1"/>
          <p:nvPr/>
        </p:nvSpPr>
        <p:spPr>
          <a:xfrm>
            <a:off x="939295" y="796775"/>
            <a:ext cx="9571777" cy="646331"/>
          </a:xfrm>
          <a:prstGeom prst="rect">
            <a:avLst/>
          </a:prstGeom>
          <a:noFill/>
        </p:spPr>
        <p:txBody>
          <a:bodyPr wrap="square">
            <a:spAutoFit/>
          </a:bodyPr>
          <a:lstStyle/>
          <a:p>
            <a:r>
              <a:rPr lang="en-US" altLang="zh-CN" sz="1800" dirty="0">
                <a:solidFill>
                  <a:srgbClr val="FF0000"/>
                </a:solidFill>
                <a:latin typeface="Helvetica Now Text" panose="020B0504030202020204" pitchFamily="34" charset="0"/>
                <a:ea typeface="等线" panose="02010600030101010101" pitchFamily="2" charset="-122"/>
                <a:cs typeface="Arial" panose="020B0604020202020204" pitchFamily="34" charset="0"/>
                <a:sym typeface="Helvetica Now Text" panose="020B0504030202020204" pitchFamily="34" charset="0"/>
              </a:rPr>
              <a:t>Q3</a:t>
            </a:r>
            <a:r>
              <a:rPr lang="en-US" altLang="zh-CN" sz="1800" dirty="0">
                <a:latin typeface="Helvetica Now Text" panose="020B0504030202020204" pitchFamily="34" charset="0"/>
                <a:ea typeface="等线" panose="02010600030101010101" pitchFamily="2" charset="-122"/>
                <a:cs typeface="Arial" panose="020B0604020202020204" pitchFamily="34" charset="0"/>
                <a:sym typeface="Helvetica Now Text" panose="020B0504030202020204" pitchFamily="34" charset="0"/>
              </a:rPr>
              <a:t>. T</a:t>
            </a:r>
            <a:r>
              <a:rPr lang="en-US" altLang="zh-CN" dirty="0">
                <a:latin typeface="Helvetica Now Text" panose="020B0504030202020204" pitchFamily="34" charset="0"/>
                <a:ea typeface="等线" panose="02010600030101010101" pitchFamily="2" charset="-122"/>
                <a:cs typeface="Arial" panose="020B0604020202020204" pitchFamily="34" charset="0"/>
                <a:sym typeface="Helvetica Now Text" panose="020B0504030202020204" pitchFamily="34" charset="0"/>
              </a:rPr>
              <a:t>he indoor station icon also shows         , means indoor station registered to door station success, but calling failed from door station.</a:t>
            </a:r>
          </a:p>
        </p:txBody>
      </p:sp>
      <p:sp>
        <p:nvSpPr>
          <p:cNvPr id="5" name="文本框 4">
            <a:extLst>
              <a:ext uri="{FF2B5EF4-FFF2-40B4-BE49-F238E27FC236}">
                <a16:creationId xmlns:a16="http://schemas.microsoft.com/office/drawing/2014/main" id="{449F9E29-1EEC-4BD6-B92F-D45596E78352}"/>
              </a:ext>
            </a:extLst>
          </p:cNvPr>
          <p:cNvSpPr txBox="1"/>
          <p:nvPr/>
        </p:nvSpPr>
        <p:spPr>
          <a:xfrm>
            <a:off x="939296" y="1706011"/>
            <a:ext cx="10576712" cy="800219"/>
          </a:xfrm>
          <a:prstGeom prst="rect">
            <a:avLst/>
          </a:prstGeom>
          <a:noFill/>
        </p:spPr>
        <p:txBody>
          <a:bodyPr wrap="square" rtlCol="0">
            <a:spAutoFit/>
          </a:bodyPr>
          <a:lstStyle/>
          <a:p>
            <a:r>
              <a:rPr lang="en-US" altLang="zh-CN" sz="1800" dirty="0">
                <a:solidFill>
                  <a:srgbClr val="FF0000"/>
                </a:solidFill>
                <a:latin typeface="Helvetica Now Text" panose="020B0504030202020204" pitchFamily="34" charset="0"/>
                <a:ea typeface="等线" panose="02010600030101010101" pitchFamily="2" charset="-122"/>
                <a:cs typeface="Arial" panose="020B0604020202020204" pitchFamily="34" charset="0"/>
                <a:sym typeface="Helvetica Now Text" panose="020B0504030202020204" pitchFamily="34" charset="0"/>
              </a:rPr>
              <a:t>A3. </a:t>
            </a:r>
            <a:r>
              <a:rPr lang="en-US" altLang="zh-CN" sz="1400" dirty="0">
                <a:latin typeface="Helvetica Now Text" panose="020B0504030202020204" pitchFamily="34" charset="0"/>
                <a:ea typeface="等线" panose="02010600030101010101" pitchFamily="2" charset="-122"/>
                <a:cs typeface="Arial" panose="020B0604020202020204" pitchFamily="34" charset="0"/>
                <a:sym typeface="Helvetica Now Text" panose="020B0504030202020204" pitchFamily="34" charset="0"/>
              </a:rPr>
              <a:t>Please check the indoor station screen room number is 1 or not, because KD8003 door station button call room 1 by default. If not, you can modify the door station call number from indoor station menu advanced </a:t>
            </a:r>
            <a:r>
              <a:rPr lang="en-US" altLang="zh-CN" sz="1400" u="sng" dirty="0">
                <a:latin typeface="Helvetica Now Text" panose="020B0504030202020204" pitchFamily="34" charset="0"/>
                <a:ea typeface="等线" panose="02010600030101010101" pitchFamily="2" charset="-122"/>
                <a:cs typeface="Arial" panose="020B0604020202020204" pitchFamily="34" charset="0"/>
                <a:sym typeface="Helvetica Now Text" panose="020B0504030202020204" pitchFamily="34" charset="0"/>
              </a:rPr>
              <a:t>Setting—Device management-Main door station-Door station settings-Call Number Setting</a:t>
            </a:r>
            <a:endParaRPr lang="zh-CN" altLang="en-US" u="sng" dirty="0">
              <a:latin typeface="Helvetica Now Text" panose="020B0504030202020204" pitchFamily="34" charset="0"/>
              <a:ea typeface="等线" panose="02010600030101010101" pitchFamily="2" charset="-122"/>
              <a:cs typeface="Arial" panose="020B0604020202020204" pitchFamily="34" charset="0"/>
              <a:sym typeface="Helvetica Now Text" panose="020B0504030202020204" pitchFamily="34" charset="0"/>
            </a:endParaRPr>
          </a:p>
        </p:txBody>
      </p:sp>
      <p:pic>
        <p:nvPicPr>
          <p:cNvPr id="14" name="图片 13">
            <a:extLst>
              <a:ext uri="{FF2B5EF4-FFF2-40B4-BE49-F238E27FC236}">
                <a16:creationId xmlns:a16="http://schemas.microsoft.com/office/drawing/2014/main" id="{6C46C8F6-4C6F-4258-A595-DCFE7F7B91F2}"/>
              </a:ext>
            </a:extLst>
          </p:cNvPr>
          <p:cNvPicPr>
            <a:picLocks noChangeAspect="1"/>
          </p:cNvPicPr>
          <p:nvPr/>
        </p:nvPicPr>
        <p:blipFill>
          <a:blip r:embed="rId4"/>
          <a:stretch>
            <a:fillRect/>
          </a:stretch>
        </p:blipFill>
        <p:spPr>
          <a:xfrm>
            <a:off x="10426010" y="2962620"/>
            <a:ext cx="1422802" cy="2736158"/>
          </a:xfrm>
          <a:prstGeom prst="rect">
            <a:avLst/>
          </a:prstGeom>
        </p:spPr>
      </p:pic>
      <p:pic>
        <p:nvPicPr>
          <p:cNvPr id="17" name="图片 16">
            <a:extLst>
              <a:ext uri="{FF2B5EF4-FFF2-40B4-BE49-F238E27FC236}">
                <a16:creationId xmlns:a16="http://schemas.microsoft.com/office/drawing/2014/main" id="{A014579D-2D3A-4557-A79B-052F248D507A}"/>
              </a:ext>
            </a:extLst>
          </p:cNvPr>
          <p:cNvPicPr>
            <a:picLocks noChangeAspect="1"/>
          </p:cNvPicPr>
          <p:nvPr/>
        </p:nvPicPr>
        <p:blipFill>
          <a:blip r:embed="rId5"/>
          <a:stretch>
            <a:fillRect/>
          </a:stretch>
        </p:blipFill>
        <p:spPr>
          <a:xfrm>
            <a:off x="922907" y="3970967"/>
            <a:ext cx="3524469" cy="2057327"/>
          </a:xfrm>
          <a:prstGeom prst="rect">
            <a:avLst/>
          </a:prstGeom>
          <a:ln>
            <a:solidFill>
              <a:schemeClr val="tx1"/>
            </a:solidFill>
          </a:ln>
        </p:spPr>
      </p:pic>
      <p:pic>
        <p:nvPicPr>
          <p:cNvPr id="11" name="图片 10">
            <a:extLst>
              <a:ext uri="{FF2B5EF4-FFF2-40B4-BE49-F238E27FC236}">
                <a16:creationId xmlns:a16="http://schemas.microsoft.com/office/drawing/2014/main" id="{00000000-0008-0000-0000-000019000000}"/>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035204" y="764304"/>
            <a:ext cx="390525" cy="390525"/>
          </a:xfrm>
          <a:prstGeom prst="rect">
            <a:avLst/>
          </a:prstGeom>
        </p:spPr>
      </p:pic>
      <p:pic>
        <p:nvPicPr>
          <p:cNvPr id="3" name="图片 2">
            <a:extLst>
              <a:ext uri="{FF2B5EF4-FFF2-40B4-BE49-F238E27FC236}">
                <a16:creationId xmlns:a16="http://schemas.microsoft.com/office/drawing/2014/main" id="{0E5F71AE-2B48-47A2-AB24-A55F1E3F0379}"/>
              </a:ext>
            </a:extLst>
          </p:cNvPr>
          <p:cNvPicPr>
            <a:picLocks noChangeAspect="1"/>
          </p:cNvPicPr>
          <p:nvPr/>
        </p:nvPicPr>
        <p:blipFill>
          <a:blip r:embed="rId7"/>
          <a:stretch>
            <a:fillRect/>
          </a:stretch>
        </p:blipFill>
        <p:spPr>
          <a:xfrm>
            <a:off x="4681860" y="2676353"/>
            <a:ext cx="3361947" cy="1968539"/>
          </a:xfrm>
          <a:prstGeom prst="rect">
            <a:avLst/>
          </a:prstGeom>
          <a:ln>
            <a:solidFill>
              <a:schemeClr val="tx1"/>
            </a:solidFill>
          </a:ln>
        </p:spPr>
      </p:pic>
      <p:pic>
        <p:nvPicPr>
          <p:cNvPr id="7" name="图片 6">
            <a:extLst>
              <a:ext uri="{FF2B5EF4-FFF2-40B4-BE49-F238E27FC236}">
                <a16:creationId xmlns:a16="http://schemas.microsoft.com/office/drawing/2014/main" id="{A6EE130F-F009-478A-987F-ECAAC2CD049E}"/>
              </a:ext>
            </a:extLst>
          </p:cNvPr>
          <p:cNvPicPr>
            <a:picLocks noChangeAspect="1"/>
          </p:cNvPicPr>
          <p:nvPr/>
        </p:nvPicPr>
        <p:blipFill>
          <a:blip r:embed="rId8"/>
          <a:stretch>
            <a:fillRect/>
          </a:stretch>
        </p:blipFill>
        <p:spPr>
          <a:xfrm>
            <a:off x="5035204" y="4052422"/>
            <a:ext cx="3684106" cy="2179764"/>
          </a:xfrm>
          <a:prstGeom prst="rect">
            <a:avLst/>
          </a:prstGeom>
          <a:ln>
            <a:solidFill>
              <a:schemeClr val="tx1"/>
            </a:solidFill>
          </a:ln>
        </p:spPr>
      </p:pic>
      <p:sp>
        <p:nvSpPr>
          <p:cNvPr id="9" name="箭头: 右 8">
            <a:extLst>
              <a:ext uri="{FF2B5EF4-FFF2-40B4-BE49-F238E27FC236}">
                <a16:creationId xmlns:a16="http://schemas.microsoft.com/office/drawing/2014/main" id="{89CD20D8-BA0A-410E-8616-114BA9A053D6}"/>
              </a:ext>
            </a:extLst>
          </p:cNvPr>
          <p:cNvSpPr/>
          <p:nvPr/>
        </p:nvSpPr>
        <p:spPr>
          <a:xfrm rot="20597183">
            <a:off x="4271267" y="3964124"/>
            <a:ext cx="2393930" cy="279494"/>
          </a:xfrm>
          <a:prstGeom prst="rightArrow">
            <a:avLst>
              <a:gd name="adj1" fmla="val 50000"/>
              <a:gd name="adj2" fmla="val 339981"/>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Helvetica Now Text" panose="020B0504030202020204" pitchFamily="34" charset="0"/>
              <a:ea typeface="等线" panose="02010600030101010101" pitchFamily="2" charset="-122"/>
              <a:sym typeface="Helvetica Now Text" panose="020B0504030202020204" pitchFamily="34" charset="0"/>
            </a:endParaRPr>
          </a:p>
        </p:txBody>
      </p:sp>
      <p:sp>
        <p:nvSpPr>
          <p:cNvPr id="18" name="箭头: 右 17">
            <a:extLst>
              <a:ext uri="{FF2B5EF4-FFF2-40B4-BE49-F238E27FC236}">
                <a16:creationId xmlns:a16="http://schemas.microsoft.com/office/drawing/2014/main" id="{73D146E9-5F9D-4DC5-8619-C5D80B5F815D}"/>
              </a:ext>
            </a:extLst>
          </p:cNvPr>
          <p:cNvSpPr/>
          <p:nvPr/>
        </p:nvSpPr>
        <p:spPr>
          <a:xfrm rot="7732175">
            <a:off x="6588445" y="4187351"/>
            <a:ext cx="1202251" cy="279494"/>
          </a:xfrm>
          <a:prstGeom prst="rightArrow">
            <a:avLst>
              <a:gd name="adj1" fmla="val 50000"/>
              <a:gd name="adj2" fmla="val 191319"/>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Helvetica Now Text" panose="020B0504030202020204" pitchFamily="34" charset="0"/>
              <a:ea typeface="等线" panose="02010600030101010101" pitchFamily="2" charset="-122"/>
              <a:sym typeface="Helvetica Now Text" panose="020B0504030202020204" pitchFamily="34" charset="0"/>
            </a:endParaRPr>
          </a:p>
        </p:txBody>
      </p:sp>
      <p:pic>
        <p:nvPicPr>
          <p:cNvPr id="10" name="图片 9">
            <a:extLst>
              <a:ext uri="{FF2B5EF4-FFF2-40B4-BE49-F238E27FC236}">
                <a16:creationId xmlns:a16="http://schemas.microsoft.com/office/drawing/2014/main" id="{11F51BCA-D629-4454-BD56-2AE3F417E33A}"/>
              </a:ext>
            </a:extLst>
          </p:cNvPr>
          <p:cNvPicPr>
            <a:picLocks/>
          </p:cNvPicPr>
          <p:nvPr/>
        </p:nvPicPr>
        <p:blipFill>
          <a:blip r:embed="rId9"/>
          <a:stretch>
            <a:fillRect/>
          </a:stretch>
        </p:blipFill>
        <p:spPr>
          <a:xfrm>
            <a:off x="8801774" y="2962620"/>
            <a:ext cx="1584876" cy="1510763"/>
          </a:xfrm>
          <a:prstGeom prst="rect">
            <a:avLst/>
          </a:prstGeom>
        </p:spPr>
      </p:pic>
      <p:pic>
        <p:nvPicPr>
          <p:cNvPr id="12" name="图片 11">
            <a:extLst>
              <a:ext uri="{FF2B5EF4-FFF2-40B4-BE49-F238E27FC236}">
                <a16:creationId xmlns:a16="http://schemas.microsoft.com/office/drawing/2014/main" id="{55C1D321-56AE-4729-98D4-1B2B521F57F0}"/>
              </a:ext>
            </a:extLst>
          </p:cNvPr>
          <p:cNvPicPr>
            <a:picLocks/>
          </p:cNvPicPr>
          <p:nvPr/>
        </p:nvPicPr>
        <p:blipFill>
          <a:blip r:embed="rId10"/>
          <a:stretch>
            <a:fillRect/>
          </a:stretch>
        </p:blipFill>
        <p:spPr>
          <a:xfrm>
            <a:off x="8899810" y="4390685"/>
            <a:ext cx="1450296" cy="1435588"/>
          </a:xfrm>
          <a:prstGeom prst="rect">
            <a:avLst/>
          </a:prstGeom>
        </p:spPr>
      </p:pic>
    </p:spTree>
    <p:extLst>
      <p:ext uri="{BB962C8B-B14F-4D97-AF65-F5344CB8AC3E}">
        <p14:creationId xmlns:p14="http://schemas.microsoft.com/office/powerpoint/2010/main" val="319656537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 name="矩形 2">
            <a:extLst>
              <a:ext uri="{FF2B5EF4-FFF2-40B4-BE49-F238E27FC236}">
                <a16:creationId xmlns:a16="http://schemas.microsoft.com/office/drawing/2014/main" id="{84C79BF8-ABA4-4580-B285-D4AFF92179B1}"/>
              </a:ext>
            </a:extLst>
          </p:cNvPr>
          <p:cNvSpPr/>
          <p:nvPr/>
        </p:nvSpPr>
        <p:spPr>
          <a:xfrm>
            <a:off x="861081" y="253406"/>
            <a:ext cx="7754428" cy="584775"/>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3200" b="1" i="0" u="none" strike="noStrike" kern="1200" cap="none" spc="0" normalizeH="0" baseline="0" noProof="0" dirty="0">
                <a:ln>
                  <a:noFill/>
                </a:ln>
                <a:solidFill>
                  <a:prstClr val="black">
                    <a:lumMod val="75000"/>
                    <a:lumOff val="25000"/>
                  </a:prstClr>
                </a:solidFill>
                <a:effectLst/>
                <a:uLnTx/>
                <a:uFillTx/>
                <a:latin typeface="Helvetica Now Text" panose="020B0504030202020204" pitchFamily="34" charset="0"/>
                <a:ea typeface="等线" panose="02010600030101010101" pitchFamily="2" charset="-122"/>
                <a:sym typeface="Helvetica Now Text" panose="020B0504030202020204" pitchFamily="34" charset="0"/>
              </a:rPr>
              <a:t>FAQ-Indoor extension compatibility</a:t>
            </a:r>
          </a:p>
        </p:txBody>
      </p:sp>
      <p:sp>
        <p:nvSpPr>
          <p:cNvPr id="15" name="文本框 14">
            <a:extLst>
              <a:ext uri="{FF2B5EF4-FFF2-40B4-BE49-F238E27FC236}">
                <a16:creationId xmlns:a16="http://schemas.microsoft.com/office/drawing/2014/main" id="{6CB455D1-64AE-4066-9B3E-BCCE4DC0BE54}"/>
              </a:ext>
            </a:extLst>
          </p:cNvPr>
          <p:cNvSpPr txBox="1"/>
          <p:nvPr/>
        </p:nvSpPr>
        <p:spPr>
          <a:xfrm>
            <a:off x="939296" y="1167792"/>
            <a:ext cx="9776830" cy="369332"/>
          </a:xfrm>
          <a:prstGeom prst="rect">
            <a:avLst/>
          </a:prstGeom>
          <a:noFill/>
        </p:spPr>
        <p:txBody>
          <a:bodyPr wrap="square">
            <a:spAutoFit/>
          </a:bodyPr>
          <a:lstStyle/>
          <a:p>
            <a:r>
              <a:rPr lang="en-US" altLang="zh-CN" sz="1800" dirty="0">
                <a:solidFill>
                  <a:srgbClr val="FF0000"/>
                </a:solidFill>
                <a:latin typeface="Helvetica Now Text" panose="020B0504030202020204" pitchFamily="34" charset="0"/>
                <a:ea typeface="等线" panose="02010600030101010101" pitchFamily="2" charset="-122"/>
                <a:cs typeface="Arial" panose="020B0604020202020204" pitchFamily="34" charset="0"/>
                <a:sym typeface="Helvetica Now Text" panose="020B0504030202020204" pitchFamily="34" charset="0"/>
              </a:rPr>
              <a:t>Q4</a:t>
            </a:r>
            <a:r>
              <a:rPr lang="en-US" altLang="zh-CN" sz="1800" dirty="0">
                <a:latin typeface="Helvetica Now Text" panose="020B0504030202020204" pitchFamily="34" charset="0"/>
                <a:ea typeface="等线" panose="02010600030101010101" pitchFamily="2" charset="-122"/>
                <a:cs typeface="Arial" panose="020B0604020202020204" pitchFamily="34" charset="0"/>
                <a:sym typeface="Helvetica Now Text" panose="020B0504030202020204" pitchFamily="34" charset="0"/>
              </a:rPr>
              <a:t>. Can I link protocol 1.0 indoor station as indoor extension (earlier than V2.1.10) ?</a:t>
            </a:r>
          </a:p>
        </p:txBody>
      </p:sp>
      <p:sp>
        <p:nvSpPr>
          <p:cNvPr id="5" name="文本框 4">
            <a:extLst>
              <a:ext uri="{FF2B5EF4-FFF2-40B4-BE49-F238E27FC236}">
                <a16:creationId xmlns:a16="http://schemas.microsoft.com/office/drawing/2014/main" id="{449F9E29-1EEC-4BD6-B92F-D45596E78352}"/>
              </a:ext>
            </a:extLst>
          </p:cNvPr>
          <p:cNvSpPr txBox="1"/>
          <p:nvPr/>
        </p:nvSpPr>
        <p:spPr>
          <a:xfrm>
            <a:off x="939296" y="1726877"/>
            <a:ext cx="10753854" cy="1569660"/>
          </a:xfrm>
          <a:prstGeom prst="rect">
            <a:avLst/>
          </a:prstGeom>
          <a:noFill/>
        </p:spPr>
        <p:txBody>
          <a:bodyPr wrap="square" rtlCol="0">
            <a:spAutoFit/>
          </a:bodyPr>
          <a:lstStyle/>
          <a:p>
            <a:r>
              <a:rPr lang="en-US" altLang="zh-CN" sz="1800" dirty="0">
                <a:solidFill>
                  <a:srgbClr val="FF0000"/>
                </a:solidFill>
                <a:latin typeface="Helvetica Now Text" panose="020B0504030202020204" pitchFamily="34" charset="0"/>
                <a:ea typeface="等线" panose="02010600030101010101" pitchFamily="2" charset="-122"/>
                <a:cs typeface="Arial" panose="020B0604020202020204" pitchFamily="34" charset="0"/>
                <a:sym typeface="Helvetica Now Text" panose="020B0504030202020204" pitchFamily="34" charset="0"/>
              </a:rPr>
              <a:t>A4. </a:t>
            </a:r>
            <a:r>
              <a:rPr lang="en-US" altLang="zh-CN" dirty="0">
                <a:solidFill>
                  <a:srgbClr val="000000"/>
                </a:solidFill>
                <a:latin typeface="Helvetica Now Text" panose="020B0504030202020204" pitchFamily="34" charset="0"/>
                <a:ea typeface="等线" panose="02010600030101010101" pitchFamily="2" charset="-122"/>
                <a:sym typeface="Helvetica Now Text" panose="020B0504030202020204" pitchFamily="34" charset="0"/>
              </a:rPr>
              <a:t>Yes, </a:t>
            </a:r>
            <a:r>
              <a:rPr lang="en-US" altLang="zh-CN" b="0" i="0" dirty="0">
                <a:solidFill>
                  <a:srgbClr val="000000"/>
                </a:solidFill>
                <a:effectLst/>
                <a:latin typeface="Helvetica Now Text" panose="020B0504030202020204" pitchFamily="34" charset="0"/>
                <a:ea typeface="等线" panose="02010600030101010101" pitchFamily="2" charset="-122"/>
                <a:sym typeface="Helvetica Now Text" panose="020B0504030202020204" pitchFamily="34" charset="0"/>
              </a:rPr>
              <a:t>enable </a:t>
            </a:r>
            <a:r>
              <a:rPr lang="en-US" altLang="zh-CN" b="0" dirty="0">
                <a:solidFill>
                  <a:srgbClr val="000000"/>
                </a:solidFill>
                <a:effectLst/>
                <a:latin typeface="Helvetica Now Text" panose="020B0504030202020204" pitchFamily="34" charset="0"/>
                <a:ea typeface="等线" panose="02010600030101010101" pitchFamily="2" charset="-122"/>
                <a:sym typeface="Helvetica Now Text" panose="020B0504030202020204" pitchFamily="34" charset="0"/>
              </a:rPr>
              <a:t>from </a:t>
            </a:r>
            <a:r>
              <a:rPr lang="en-US" altLang="zh-CN" u="sng" dirty="0">
                <a:solidFill>
                  <a:srgbClr val="000000"/>
                </a:solidFill>
                <a:latin typeface="Helvetica Now Text" panose="020B0504030202020204" pitchFamily="34" charset="0"/>
                <a:ea typeface="等线" panose="02010600030101010101" pitchFamily="2" charset="-122"/>
                <a:sym typeface="Helvetica Now Text" panose="020B0504030202020204" pitchFamily="34" charset="0"/>
              </a:rPr>
              <a:t>A</a:t>
            </a:r>
            <a:r>
              <a:rPr lang="en-US" altLang="zh-CN" b="0" u="sng" dirty="0">
                <a:solidFill>
                  <a:srgbClr val="000000"/>
                </a:solidFill>
                <a:effectLst/>
                <a:latin typeface="Helvetica Now Text" panose="020B0504030202020204" pitchFamily="34" charset="0"/>
                <a:ea typeface="等线" panose="02010600030101010101" pitchFamily="2" charset="-122"/>
                <a:sym typeface="Helvetica Now Text" panose="020B0504030202020204" pitchFamily="34" charset="0"/>
              </a:rPr>
              <a:t>dvanced setting-Local information-SIP settings</a:t>
            </a:r>
            <a:r>
              <a:rPr lang="en-US" altLang="zh-CN" b="0" i="0" dirty="0">
                <a:solidFill>
                  <a:srgbClr val="000000"/>
                </a:solidFill>
                <a:effectLst/>
                <a:latin typeface="Helvetica Now Text" panose="020B0504030202020204" pitchFamily="34" charset="0"/>
                <a:ea typeface="等线" panose="02010600030101010101" pitchFamily="2" charset="-122"/>
                <a:sym typeface="Helvetica Now Text" panose="020B0504030202020204" pitchFamily="34" charset="0"/>
              </a:rPr>
              <a:t>, after enable it’s compatible with protocol 1.0 indoor extension and not compatible with protocol 2.0 indoor extension.</a:t>
            </a:r>
          </a:p>
          <a:p>
            <a:endParaRPr lang="en-US" altLang="zh-CN" b="0" i="0" dirty="0">
              <a:solidFill>
                <a:srgbClr val="000000"/>
              </a:solidFill>
              <a:effectLst/>
              <a:latin typeface="Helvetica Now Text" panose="020B0504030202020204" pitchFamily="34" charset="0"/>
              <a:ea typeface="等线" panose="02010600030101010101" pitchFamily="2" charset="-122"/>
              <a:sym typeface="Helvetica Now Text" panose="020B0504030202020204" pitchFamily="34" charset="0"/>
            </a:endParaRPr>
          </a:p>
          <a:p>
            <a:r>
              <a:rPr lang="en-US" altLang="zh-CN" sz="1200" b="0" i="1" dirty="0">
                <a:solidFill>
                  <a:srgbClr val="FF0000"/>
                </a:solidFill>
                <a:effectLst/>
                <a:latin typeface="Helvetica Now Text" panose="020B0504030202020204" pitchFamily="34" charset="0"/>
                <a:ea typeface="等线" panose="02010600030101010101" pitchFamily="2" charset="-122"/>
                <a:sym typeface="Helvetica Now Text" panose="020B0504030202020204" pitchFamily="34" charset="0"/>
              </a:rPr>
              <a:t>Note</a:t>
            </a:r>
            <a:r>
              <a:rPr lang="en-US" altLang="zh-CN" sz="1200" b="0" i="1" dirty="0">
                <a:solidFill>
                  <a:srgbClr val="000000"/>
                </a:solidFill>
                <a:effectLst/>
                <a:latin typeface="Helvetica Now Text" panose="020B0504030202020204" pitchFamily="34" charset="0"/>
                <a:ea typeface="等线" panose="02010600030101010101" pitchFamily="2" charset="-122"/>
                <a:sym typeface="Helvetica Now Text" panose="020B0504030202020204" pitchFamily="34" charset="0"/>
              </a:rPr>
              <a:t>: After enable, all indoor extension of this indoor station must be protocol 1.0 firmware, don’t mix protocol 1.0 and 2.0 indoor extension under same indoor station, or it will result to calling failed.</a:t>
            </a:r>
          </a:p>
        </p:txBody>
      </p:sp>
      <p:pic>
        <p:nvPicPr>
          <p:cNvPr id="9" name="table">
            <a:extLst>
              <a:ext uri="{FF2B5EF4-FFF2-40B4-BE49-F238E27FC236}">
                <a16:creationId xmlns:a16="http://schemas.microsoft.com/office/drawing/2014/main" id="{00000000-0008-0000-0300-000002000000}"/>
              </a:ext>
            </a:extLst>
          </p:cNvPr>
          <p:cNvPicPr>
            <a:picLocks noChangeAspect="1"/>
          </p:cNvPicPr>
          <p:nvPr/>
        </p:nvPicPr>
        <p:blipFill>
          <a:blip r:embed="rId3"/>
          <a:stretch>
            <a:fillRect/>
          </a:stretch>
        </p:blipFill>
        <p:spPr>
          <a:xfrm>
            <a:off x="5377009" y="3855070"/>
            <a:ext cx="6477000" cy="1074707"/>
          </a:xfrm>
          <a:prstGeom prst="rect">
            <a:avLst/>
          </a:prstGeom>
        </p:spPr>
      </p:pic>
      <p:pic>
        <p:nvPicPr>
          <p:cNvPr id="10" name="图片 9">
            <a:extLst>
              <a:ext uri="{FF2B5EF4-FFF2-40B4-BE49-F238E27FC236}">
                <a16:creationId xmlns:a16="http://schemas.microsoft.com/office/drawing/2014/main" id="{5A4706DE-4030-4847-9940-CA775977DAEB}"/>
              </a:ext>
            </a:extLst>
          </p:cNvPr>
          <p:cNvPicPr/>
          <p:nvPr/>
        </p:nvPicPr>
        <p:blipFill>
          <a:blip r:embed="rId4"/>
          <a:stretch>
            <a:fillRect/>
          </a:stretch>
        </p:blipFill>
        <p:spPr>
          <a:xfrm>
            <a:off x="1014363" y="3275790"/>
            <a:ext cx="4120345" cy="2398288"/>
          </a:xfrm>
          <a:prstGeom prst="rect">
            <a:avLst/>
          </a:prstGeom>
          <a:ln>
            <a:solidFill>
              <a:schemeClr val="accent1"/>
            </a:solidFill>
          </a:ln>
        </p:spPr>
      </p:pic>
    </p:spTree>
    <p:extLst>
      <p:ext uri="{BB962C8B-B14F-4D97-AF65-F5344CB8AC3E}">
        <p14:creationId xmlns:p14="http://schemas.microsoft.com/office/powerpoint/2010/main" val="217079055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任意多边形 8"/>
          <p:cNvSpPr/>
          <p:nvPr/>
        </p:nvSpPr>
        <p:spPr>
          <a:xfrm>
            <a:off x="5555673" y="-124691"/>
            <a:ext cx="7038109" cy="7100888"/>
          </a:xfrm>
          <a:custGeom>
            <a:avLst/>
            <a:gdLst>
              <a:gd name="connsiteX0" fmla="*/ 1757363 w 6143625"/>
              <a:gd name="connsiteY0" fmla="*/ 14288 h 6843713"/>
              <a:gd name="connsiteX1" fmla="*/ 0 w 6143625"/>
              <a:gd name="connsiteY1" fmla="*/ 3986213 h 6843713"/>
              <a:gd name="connsiteX2" fmla="*/ 1943100 w 6143625"/>
              <a:gd name="connsiteY2" fmla="*/ 6815138 h 6843713"/>
              <a:gd name="connsiteX3" fmla="*/ 6143625 w 6143625"/>
              <a:gd name="connsiteY3" fmla="*/ 6843713 h 6843713"/>
              <a:gd name="connsiteX4" fmla="*/ 6143625 w 6143625"/>
              <a:gd name="connsiteY4" fmla="*/ 0 h 6843713"/>
              <a:gd name="connsiteX5" fmla="*/ 1757363 w 6143625"/>
              <a:gd name="connsiteY5" fmla="*/ 14288 h 68437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143625" h="6843713">
                <a:moveTo>
                  <a:pt x="1757363" y="14288"/>
                </a:moveTo>
                <a:lnTo>
                  <a:pt x="0" y="3986213"/>
                </a:lnTo>
                <a:lnTo>
                  <a:pt x="1943100" y="6815138"/>
                </a:lnTo>
                <a:lnTo>
                  <a:pt x="6143625" y="6843713"/>
                </a:lnTo>
                <a:lnTo>
                  <a:pt x="6143625" y="0"/>
                </a:lnTo>
                <a:lnTo>
                  <a:pt x="1757363" y="14288"/>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Helvetica Now Text" panose="020B0504030202020204" pitchFamily="34" charset="0"/>
              <a:ea typeface="等线" panose="02010600030101010101" pitchFamily="2" charset="-122"/>
              <a:sym typeface="Helvetica Now Text" panose="020B0504030202020204" pitchFamily="34" charset="0"/>
            </a:endParaRPr>
          </a:p>
        </p:txBody>
      </p:sp>
      <p:pic>
        <p:nvPicPr>
          <p:cNvPr id="12" name="图片 1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417483" y="-236335"/>
            <a:ext cx="2563346" cy="1278554"/>
          </a:xfrm>
          <a:prstGeom prst="rect">
            <a:avLst/>
          </a:prstGeom>
        </p:spPr>
      </p:pic>
      <p:sp>
        <p:nvSpPr>
          <p:cNvPr id="13" name="文本框 12"/>
          <p:cNvSpPr txBox="1"/>
          <p:nvPr/>
        </p:nvSpPr>
        <p:spPr>
          <a:xfrm>
            <a:off x="7367064" y="2644170"/>
            <a:ext cx="4419801" cy="1569660"/>
          </a:xfrm>
          <a:prstGeom prst="rect">
            <a:avLst/>
          </a:prstGeom>
          <a:noFill/>
        </p:spPr>
        <p:txBody>
          <a:bodyPr wrap="non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altLang="zh-CN" sz="9600" b="1" i="0" u="none" strike="noStrike" kern="1200" cap="none" spc="0" normalizeH="0" baseline="0" noProof="0" dirty="0">
                <a:ln>
                  <a:noFill/>
                </a:ln>
                <a:solidFill>
                  <a:srgbClr val="D3262C"/>
                </a:solidFill>
                <a:effectLst/>
                <a:uLnTx/>
                <a:uFillTx/>
                <a:latin typeface="Helvetica Now Text" panose="020B0504030202020204" pitchFamily="34" charset="0"/>
                <a:ea typeface="等线" panose="02010600030101010101" pitchFamily="2" charset="-122"/>
                <a:cs typeface="Arial" panose="020B0604020202020204" pitchFamily="34" charset="0"/>
                <a:sym typeface="Helvetica Now Text" panose="020B0504030202020204" pitchFamily="34" charset="0"/>
              </a:rPr>
              <a:t>Thanks</a:t>
            </a:r>
            <a:endParaRPr kumimoji="0" lang="it-IT" altLang="zh-CN" sz="9600" b="1" i="0" u="none" strike="noStrike" kern="1200" cap="none" spc="0" normalizeH="0" baseline="0" noProof="0" dirty="0">
              <a:ln>
                <a:noFill/>
              </a:ln>
              <a:solidFill>
                <a:srgbClr val="D3262C"/>
              </a:solidFill>
              <a:effectLst/>
              <a:uLnTx/>
              <a:uFillTx/>
              <a:latin typeface="Helvetica Now Text" panose="020B0504030202020204" pitchFamily="34" charset="0"/>
              <a:ea typeface="等线" panose="02010600030101010101" pitchFamily="2" charset="-122"/>
              <a:cs typeface="Arial" panose="020B0604020202020204" pitchFamily="34" charset="0"/>
              <a:sym typeface="Helvetica Now Text" panose="020B0504030202020204" pitchFamily="34" charset="0"/>
            </a:endParaRPr>
          </a:p>
        </p:txBody>
      </p:sp>
      <p:grpSp>
        <p:nvGrpSpPr>
          <p:cNvPr id="18" name="组合 17"/>
          <p:cNvGrpSpPr/>
          <p:nvPr/>
        </p:nvGrpSpPr>
        <p:grpSpPr>
          <a:xfrm>
            <a:off x="5339555" y="0"/>
            <a:ext cx="2244436" cy="6976197"/>
            <a:chOff x="5638800" y="0"/>
            <a:chExt cx="2244436" cy="6976197"/>
          </a:xfrm>
        </p:grpSpPr>
        <p:cxnSp>
          <p:nvCxnSpPr>
            <p:cNvPr id="14" name="直接连接符 13"/>
            <p:cNvCxnSpPr/>
            <p:nvPr/>
          </p:nvCxnSpPr>
          <p:spPr>
            <a:xfrm flipH="1">
              <a:off x="5638800" y="0"/>
              <a:ext cx="1935482" cy="4009496"/>
            </a:xfrm>
            <a:prstGeom prst="line">
              <a:avLst/>
            </a:prstGeom>
            <a:ln w="38100">
              <a:solidFill>
                <a:srgbClr val="29323B"/>
              </a:solidFill>
            </a:ln>
          </p:spPr>
          <p:style>
            <a:lnRef idx="1">
              <a:schemeClr val="accent1"/>
            </a:lnRef>
            <a:fillRef idx="0">
              <a:schemeClr val="accent1"/>
            </a:fillRef>
            <a:effectRef idx="0">
              <a:schemeClr val="accent1"/>
            </a:effectRef>
            <a:fontRef idx="minor">
              <a:schemeClr val="tx1"/>
            </a:fontRef>
          </p:style>
        </p:cxnSp>
        <p:cxnSp>
          <p:nvCxnSpPr>
            <p:cNvPr id="15" name="直接连接符 14"/>
            <p:cNvCxnSpPr/>
            <p:nvPr/>
          </p:nvCxnSpPr>
          <p:spPr>
            <a:xfrm flipH="1" flipV="1">
              <a:off x="5638801" y="4001873"/>
              <a:ext cx="2244435" cy="2974324"/>
            </a:xfrm>
            <a:prstGeom prst="line">
              <a:avLst/>
            </a:prstGeom>
            <a:ln w="38100">
              <a:solidFill>
                <a:srgbClr val="D3262C"/>
              </a:solidFill>
            </a:ln>
          </p:spPr>
          <p:style>
            <a:lnRef idx="1">
              <a:schemeClr val="accent1"/>
            </a:lnRef>
            <a:fillRef idx="0">
              <a:schemeClr val="accent1"/>
            </a:fillRef>
            <a:effectRef idx="0">
              <a:schemeClr val="accent1"/>
            </a:effectRef>
            <a:fontRef idx="minor">
              <a:schemeClr val="tx1"/>
            </a:fontRef>
          </p:style>
        </p:cxnSp>
      </p:grpSp>
      <p:sp>
        <p:nvSpPr>
          <p:cNvPr id="8" name="文本框 7"/>
          <p:cNvSpPr txBox="1"/>
          <p:nvPr/>
        </p:nvSpPr>
        <p:spPr>
          <a:xfrm>
            <a:off x="8927588" y="6491201"/>
            <a:ext cx="2948244" cy="261610"/>
          </a:xfrm>
          <a:prstGeom prst="rect">
            <a:avLst/>
          </a:prstGeom>
          <a:noFill/>
        </p:spPr>
        <p:txBody>
          <a:bodyPr wrap="non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1100" b="0" i="0" u="none" strike="noStrike" kern="1200" cap="none" spc="0" normalizeH="0" baseline="0" noProof="0" dirty="0">
                <a:ln>
                  <a:noFill/>
                </a:ln>
                <a:solidFill>
                  <a:srgbClr val="3F3F3F"/>
                </a:solidFill>
                <a:effectLst/>
                <a:uLnTx/>
                <a:uFillTx/>
                <a:latin typeface="Helvetica Now Text" panose="020B0504030202020204" pitchFamily="34" charset="0"/>
                <a:ea typeface="等线" panose="02010600030101010101" pitchFamily="2" charset="-122"/>
                <a:cs typeface="Arial" panose="020B0604020202020204" pitchFamily="34" charset="0"/>
                <a:sym typeface="Helvetica Now Text" panose="020B0504030202020204" pitchFamily="34" charset="0"/>
              </a:rPr>
              <a:t>International Product and Solution Center</a:t>
            </a:r>
            <a:endParaRPr kumimoji="0" lang="zh-CN" altLang="en-US" sz="1100" b="0" i="0" u="none" strike="noStrike" kern="1200" cap="none" spc="0" normalizeH="0" baseline="0" noProof="0" dirty="0">
              <a:ln>
                <a:noFill/>
              </a:ln>
              <a:solidFill>
                <a:srgbClr val="3F3F3F"/>
              </a:solidFill>
              <a:effectLst/>
              <a:uLnTx/>
              <a:uFillTx/>
              <a:latin typeface="Helvetica Now Text" panose="020B0504030202020204" pitchFamily="34" charset="0"/>
              <a:ea typeface="等线" panose="02010600030101010101" pitchFamily="2" charset="-122"/>
              <a:cs typeface="Arial" panose="020B0604020202020204" pitchFamily="34" charset="0"/>
              <a:sym typeface="Helvetica Now Text" panose="020B0504030202020204" pitchFamily="34" charset="0"/>
            </a:endParaRPr>
          </a:p>
        </p:txBody>
      </p:sp>
    </p:spTree>
    <p:extLst>
      <p:ext uri="{BB962C8B-B14F-4D97-AF65-F5344CB8AC3E}">
        <p14:creationId xmlns:p14="http://schemas.microsoft.com/office/powerpoint/2010/main" val="373432535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444649" y="3223034"/>
            <a:ext cx="3993401" cy="92333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it-IT" altLang="zh-CN" sz="5400" b="1" i="0" u="none" strike="noStrike" kern="1200" cap="none" spc="0" normalizeH="0" baseline="0" noProof="0" dirty="0">
                <a:ln>
                  <a:noFill/>
                </a:ln>
                <a:solidFill>
                  <a:prstClr val="white"/>
                </a:solidFill>
                <a:effectLst/>
                <a:uLnTx/>
                <a:uFillTx/>
                <a:latin typeface="Helvetica Now Text" panose="020B0504030202020204" pitchFamily="34" charset="0"/>
                <a:ea typeface="等线" panose="02010600030101010101" pitchFamily="2" charset="-122"/>
                <a:cs typeface="Arial" panose="020B0604020202020204" pitchFamily="34" charset="0"/>
                <a:sym typeface="Helvetica Now Text" panose="020B0504030202020204" pitchFamily="34" charset="0"/>
              </a:rPr>
              <a:t>CONTENT</a:t>
            </a:r>
            <a:r>
              <a:rPr kumimoji="0" lang="en-US" altLang="zh-CN" sz="5400" b="1" i="0" u="none" strike="noStrike" kern="1200" cap="none" spc="0" normalizeH="0" baseline="0" noProof="0" dirty="0">
                <a:ln>
                  <a:noFill/>
                </a:ln>
                <a:solidFill>
                  <a:prstClr val="white"/>
                </a:solidFill>
                <a:effectLst/>
                <a:uLnTx/>
                <a:uFillTx/>
                <a:latin typeface="Helvetica Now Text" panose="020B0504030202020204" pitchFamily="34" charset="0"/>
                <a:ea typeface="等线" panose="02010600030101010101" pitchFamily="2" charset="-122"/>
                <a:cs typeface="Arial" panose="020B0604020202020204" pitchFamily="34" charset="0"/>
                <a:sym typeface="Helvetica Now Text" panose="020B0504030202020204" pitchFamily="34" charset="0"/>
              </a:rPr>
              <a:t>S</a:t>
            </a:r>
            <a:endParaRPr kumimoji="0" lang="it-IT" altLang="zh-CN" sz="5400" b="1" i="0" u="none" strike="noStrike" kern="1200" cap="none" spc="0" normalizeH="0" baseline="0" noProof="0" dirty="0">
              <a:ln>
                <a:noFill/>
              </a:ln>
              <a:solidFill>
                <a:prstClr val="white"/>
              </a:solidFill>
              <a:effectLst/>
              <a:uLnTx/>
              <a:uFillTx/>
              <a:latin typeface="Helvetica Now Text" panose="020B0504030202020204" pitchFamily="34" charset="0"/>
              <a:ea typeface="等线" panose="02010600030101010101" pitchFamily="2" charset="-122"/>
              <a:cs typeface="Arial" panose="020B0604020202020204" pitchFamily="34" charset="0"/>
              <a:sym typeface="Helvetica Now Text" panose="020B0504030202020204" pitchFamily="34" charset="0"/>
            </a:endParaRPr>
          </a:p>
        </p:txBody>
      </p:sp>
      <p:sp>
        <p:nvSpPr>
          <p:cNvPr id="3" name="等腰三角形 2"/>
          <p:cNvSpPr/>
          <p:nvPr/>
        </p:nvSpPr>
        <p:spPr>
          <a:xfrm rot="10800000" flipH="1" flipV="1">
            <a:off x="3068243" y="5040888"/>
            <a:ext cx="2132037" cy="1817112"/>
          </a:xfrm>
          <a:prstGeom prst="triangle">
            <a:avLst>
              <a:gd name="adj" fmla="val 59996"/>
            </a:avLst>
          </a:prstGeom>
          <a:solidFill>
            <a:srgbClr val="D3262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Helvetica Now Text" panose="020B0504030202020204" pitchFamily="34" charset="0"/>
              <a:ea typeface="等线" panose="02010600030101010101" pitchFamily="2" charset="-122"/>
              <a:sym typeface="Helvetica Now Text" panose="020B0504030202020204" pitchFamily="34" charset="0"/>
            </a:endParaRPr>
          </a:p>
        </p:txBody>
      </p:sp>
      <p:sp>
        <p:nvSpPr>
          <p:cNvPr id="5" name="TextBox 4"/>
          <p:cNvSpPr txBox="1"/>
          <p:nvPr/>
        </p:nvSpPr>
        <p:spPr>
          <a:xfrm>
            <a:off x="5343289" y="1997839"/>
            <a:ext cx="6848711" cy="2862322"/>
          </a:xfrm>
          <a:prstGeom prst="rect">
            <a:avLst/>
          </a:prstGeom>
          <a:noFill/>
        </p:spPr>
        <p:txBody>
          <a:bodyPr wrap="square" rtlCol="0">
            <a:spAutoFit/>
          </a:bodyPr>
          <a:lstStyle/>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v"/>
              <a:tabLst/>
              <a:defRPr/>
            </a:pPr>
            <a:r>
              <a:rPr lang="en-US" altLang="zh-CN" sz="3600" b="1" dirty="0">
                <a:solidFill>
                  <a:srgbClr val="FF0000"/>
                </a:solidFill>
                <a:latin typeface="Helvetica Now Text" panose="020B0504030202020204" pitchFamily="34" charset="0"/>
                <a:ea typeface="等线" panose="02010600030101010101" pitchFamily="2" charset="-122"/>
                <a:cs typeface="Arial" panose="020B0604020202020204" pitchFamily="34" charset="0"/>
                <a:sym typeface="Helvetica Now Text" panose="020B0504030202020204" pitchFamily="34" charset="0"/>
              </a:rPr>
              <a:t>Easy Wizard</a:t>
            </a:r>
          </a:p>
          <a:p>
            <a:pPr lvl="1">
              <a:defRPr/>
            </a:pPr>
            <a:r>
              <a:rPr kumimoji="0" lang="en-US" altLang="zh-CN" sz="3600" b="1" i="0" u="none" strike="noStrike" kern="1200" cap="none" spc="0" normalizeH="0" baseline="0" noProof="0" dirty="0">
                <a:ln>
                  <a:noFill/>
                </a:ln>
                <a:solidFill>
                  <a:srgbClr val="29323B"/>
                </a:solidFill>
                <a:effectLst/>
                <a:uLnTx/>
                <a:uFillTx/>
                <a:latin typeface="Helvetica Now Text" panose="020B0504030202020204" pitchFamily="34" charset="0"/>
                <a:ea typeface="等线" panose="02010600030101010101" pitchFamily="2" charset="-122"/>
                <a:cs typeface="Arial" panose="020B0604020202020204" pitchFamily="34" charset="0"/>
                <a:sym typeface="Helvetica Now Text" panose="020B0504030202020204" pitchFamily="34" charset="0"/>
              </a:rPr>
              <a:t> </a:t>
            </a: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v"/>
              <a:tabLst/>
              <a:defRPr/>
            </a:pPr>
            <a:r>
              <a:rPr kumimoji="0" lang="en-US" altLang="zh-CN" sz="3600" b="1" i="0" u="none" strike="noStrike" kern="1200" cap="none" spc="0" normalizeH="0" baseline="0" noProof="0" dirty="0">
                <a:ln>
                  <a:noFill/>
                </a:ln>
                <a:solidFill>
                  <a:srgbClr val="29323B"/>
                </a:solidFill>
                <a:effectLst/>
                <a:uLnTx/>
                <a:uFillTx/>
                <a:latin typeface="Helvetica Now Text" panose="020B0504030202020204" pitchFamily="34" charset="0"/>
                <a:ea typeface="等线" panose="02010600030101010101" pitchFamily="2" charset="-122"/>
                <a:cs typeface="Arial" panose="020B0604020202020204" pitchFamily="34" charset="0"/>
                <a:sym typeface="Helvetica Now Text" panose="020B0504030202020204" pitchFamily="34" charset="0"/>
              </a:rPr>
              <a:t>On-device configuration</a:t>
            </a:r>
          </a:p>
          <a:p>
            <a:pPr marR="0" lvl="0" algn="l" defTabSz="914400" rtl="0" eaLnBrk="1" fontAlgn="auto" latinLnBrk="0" hangingPunct="1">
              <a:lnSpc>
                <a:spcPct val="100000"/>
              </a:lnSpc>
              <a:spcBef>
                <a:spcPts val="0"/>
              </a:spcBef>
              <a:spcAft>
                <a:spcPts val="0"/>
              </a:spcAft>
              <a:buClrTx/>
              <a:buSzTx/>
              <a:tabLst/>
              <a:defRPr/>
            </a:pPr>
            <a:endParaRPr kumimoji="0" lang="en-US" altLang="zh-CN" sz="3600" b="1" i="0" u="none" strike="noStrike" kern="1200" cap="none" spc="0" normalizeH="0" baseline="0" noProof="0" dirty="0">
              <a:ln>
                <a:noFill/>
              </a:ln>
              <a:solidFill>
                <a:srgbClr val="29323B"/>
              </a:solidFill>
              <a:effectLst/>
              <a:uLnTx/>
              <a:uFillTx/>
              <a:latin typeface="Helvetica Now Text" panose="020B0504030202020204" pitchFamily="34" charset="0"/>
              <a:ea typeface="等线" panose="02010600030101010101" pitchFamily="2" charset="-122"/>
              <a:cs typeface="Arial" panose="020B0604020202020204" pitchFamily="34" charset="0"/>
              <a:sym typeface="Helvetica Now Text" panose="020B0504030202020204" pitchFamily="34" charset="0"/>
            </a:endParaRP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v"/>
              <a:tabLst/>
              <a:defRPr/>
            </a:pPr>
            <a:r>
              <a:rPr kumimoji="0" lang="en-US" altLang="zh-CN" sz="3600" b="1" i="0" u="none" strike="noStrike" kern="1200" cap="none" spc="0" normalizeH="0" baseline="0" noProof="0" dirty="0">
                <a:ln>
                  <a:noFill/>
                </a:ln>
                <a:solidFill>
                  <a:srgbClr val="29323B"/>
                </a:solidFill>
                <a:effectLst/>
                <a:uLnTx/>
                <a:uFillTx/>
                <a:latin typeface="Helvetica Now Text" panose="020B0504030202020204" pitchFamily="34" charset="0"/>
                <a:ea typeface="等线" panose="02010600030101010101" pitchFamily="2" charset="-122"/>
                <a:cs typeface="Arial" panose="020B0604020202020204" pitchFamily="34" charset="0"/>
                <a:sym typeface="Helvetica Now Text" panose="020B0504030202020204" pitchFamily="34" charset="0"/>
              </a:rPr>
              <a:t>FAQ</a:t>
            </a:r>
          </a:p>
        </p:txBody>
      </p:sp>
    </p:spTree>
    <p:extLst>
      <p:ext uri="{BB962C8B-B14F-4D97-AF65-F5344CB8AC3E}">
        <p14:creationId xmlns:p14="http://schemas.microsoft.com/office/powerpoint/2010/main" val="163069790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 name="圆角矩形 63"/>
          <p:cNvSpPr/>
          <p:nvPr/>
        </p:nvSpPr>
        <p:spPr>
          <a:xfrm>
            <a:off x="0" y="1111586"/>
            <a:ext cx="12192000" cy="5746414"/>
          </a:xfrm>
          <a:prstGeom prst="roundRect">
            <a:avLst>
              <a:gd name="adj" fmla="val 19376"/>
            </a:avLst>
          </a:prstGeom>
          <a:solidFill>
            <a:srgbClr val="5B9BD5">
              <a:alpha val="50196"/>
            </a:srgbClr>
          </a:solidFill>
        </p:spPr>
        <p:style>
          <a:lnRef idx="3">
            <a:schemeClr val="lt1"/>
          </a:lnRef>
          <a:fillRef idx="1">
            <a:schemeClr val="accent1"/>
          </a:fillRef>
          <a:effectRef idx="1">
            <a:schemeClr val="accent1"/>
          </a:effectRef>
          <a:fontRef idx="minor">
            <a:schemeClr val="lt1"/>
          </a:fontRef>
        </p:style>
        <p:txBody>
          <a:bodyPr rtlCol="0" anchor="ctr"/>
          <a:lstStyle/>
          <a:p>
            <a:pPr algn="ctr"/>
            <a:endParaRPr lang="zh-CN" altLang="en-US"/>
          </a:p>
        </p:txBody>
      </p:sp>
      <p:pic>
        <p:nvPicPr>
          <p:cNvPr id="8" name="图片 7"/>
          <p:cNvPicPr>
            <a:picLocks/>
          </p:cNvPicPr>
          <p:nvPr/>
        </p:nvPicPr>
        <p:blipFill>
          <a:blip r:embed="rId5" cstate="print">
            <a:extLst>
              <a:ext uri="{28A0092B-C50C-407E-A947-70E740481C1C}">
                <a14:useLocalDpi xmlns:a14="http://schemas.microsoft.com/office/drawing/2010/main" val="0"/>
              </a:ext>
            </a:extLst>
          </a:blip>
          <a:stretch>
            <a:fillRect/>
          </a:stretch>
        </p:blipFill>
        <p:spPr>
          <a:xfrm>
            <a:off x="434088" y="3439764"/>
            <a:ext cx="2819698" cy="1652166"/>
          </a:xfrm>
          <a:prstGeom prst="rect">
            <a:avLst/>
          </a:prstGeom>
        </p:spPr>
      </p:pic>
      <p:pic>
        <p:nvPicPr>
          <p:cNvPr id="10" name="图片 9"/>
          <p:cNvPicPr>
            <a:picLocks/>
          </p:cNvPicPr>
          <p:nvPr/>
        </p:nvPicPr>
        <p:blipFill>
          <a:blip r:embed="rId6" cstate="print">
            <a:extLst>
              <a:ext uri="{28A0092B-C50C-407E-A947-70E740481C1C}">
                <a14:useLocalDpi xmlns:a14="http://schemas.microsoft.com/office/drawing/2010/main" val="0"/>
              </a:ext>
            </a:extLst>
          </a:blip>
          <a:stretch>
            <a:fillRect/>
          </a:stretch>
        </p:blipFill>
        <p:spPr>
          <a:xfrm>
            <a:off x="3283590" y="3439764"/>
            <a:ext cx="2819698" cy="1652166"/>
          </a:xfrm>
          <a:prstGeom prst="rect">
            <a:avLst/>
          </a:prstGeom>
        </p:spPr>
      </p:pic>
      <p:grpSp>
        <p:nvGrpSpPr>
          <p:cNvPr id="84" name="组合 83"/>
          <p:cNvGrpSpPr>
            <a:grpSpLocks/>
          </p:cNvGrpSpPr>
          <p:nvPr/>
        </p:nvGrpSpPr>
        <p:grpSpPr>
          <a:xfrm rot="1808136">
            <a:off x="10297258" y="1293380"/>
            <a:ext cx="1279098" cy="1376878"/>
            <a:chOff x="4410963" y="3316433"/>
            <a:chExt cx="1690726" cy="1819973"/>
          </a:xfrm>
        </p:grpSpPr>
        <p:sp>
          <p:nvSpPr>
            <p:cNvPr id="85" name="iṩļíḋè">
              <a:extLst>
                <a:ext uri="{FF2B5EF4-FFF2-40B4-BE49-F238E27FC236}">
                  <a16:creationId xmlns:a16="http://schemas.microsoft.com/office/drawing/2014/main" id="{D595AB8D-8DB8-42E7-9234-79D536BEC268}"/>
                </a:ext>
              </a:extLst>
            </p:cNvPr>
            <p:cNvSpPr/>
            <p:nvPr/>
          </p:nvSpPr>
          <p:spPr bwMode="auto">
            <a:xfrm>
              <a:off x="4894618" y="3404386"/>
              <a:ext cx="1110281" cy="1109210"/>
            </a:xfrm>
            <a:custGeom>
              <a:avLst/>
              <a:gdLst>
                <a:gd name="T0" fmla="*/ 1099 w 1310"/>
                <a:gd name="T1" fmla="*/ 1036 h 1309"/>
                <a:gd name="T2" fmla="*/ 274 w 1310"/>
                <a:gd name="T3" fmla="*/ 1099 h 1309"/>
                <a:gd name="T4" fmla="*/ 211 w 1310"/>
                <a:gd name="T5" fmla="*/ 274 h 1309"/>
                <a:gd name="T6" fmla="*/ 1036 w 1310"/>
                <a:gd name="T7" fmla="*/ 210 h 1309"/>
                <a:gd name="T8" fmla="*/ 1099 w 1310"/>
                <a:gd name="T9" fmla="*/ 1036 h 1309"/>
              </a:gdLst>
              <a:ahLst/>
              <a:cxnLst>
                <a:cxn ang="0">
                  <a:pos x="T0" y="T1"/>
                </a:cxn>
                <a:cxn ang="0">
                  <a:pos x="T2" y="T3"/>
                </a:cxn>
                <a:cxn ang="0">
                  <a:pos x="T4" y="T5"/>
                </a:cxn>
                <a:cxn ang="0">
                  <a:pos x="T6" y="T7"/>
                </a:cxn>
                <a:cxn ang="0">
                  <a:pos x="T8" y="T9"/>
                </a:cxn>
              </a:cxnLst>
              <a:rect l="0" t="0" r="r" b="b"/>
              <a:pathLst>
                <a:path w="1310" h="1309">
                  <a:moveTo>
                    <a:pt x="1099" y="1036"/>
                  </a:moveTo>
                  <a:cubicBezTo>
                    <a:pt x="889" y="1281"/>
                    <a:pt x="520" y="1309"/>
                    <a:pt x="274" y="1099"/>
                  </a:cubicBezTo>
                  <a:cubicBezTo>
                    <a:pt x="29" y="889"/>
                    <a:pt x="0" y="519"/>
                    <a:pt x="211" y="274"/>
                  </a:cubicBezTo>
                  <a:cubicBezTo>
                    <a:pt x="421" y="29"/>
                    <a:pt x="790" y="0"/>
                    <a:pt x="1036" y="210"/>
                  </a:cubicBezTo>
                  <a:cubicBezTo>
                    <a:pt x="1281" y="421"/>
                    <a:pt x="1310" y="790"/>
                    <a:pt x="1099" y="1036"/>
                  </a:cubicBezTo>
                </a:path>
              </a:pathLst>
            </a:custGeom>
            <a:solidFill>
              <a:srgbClr val="D3D3D3">
                <a:alpha val="20000"/>
              </a:srgbClr>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000000"/>
                </a:solidFill>
                <a:effectLst/>
                <a:uLnTx/>
                <a:uFillTx/>
                <a:latin typeface="Helvetica Now Text" panose="020B0504030202020204" pitchFamily="34" charset="0"/>
                <a:ea typeface="等线" panose="02010600030101010101" pitchFamily="2" charset="-122"/>
                <a:sym typeface="Helvetica Now Text" panose="020B0504030202020204" pitchFamily="34" charset="0"/>
              </a:endParaRPr>
            </a:p>
          </p:txBody>
        </p:sp>
        <p:grpSp>
          <p:nvGrpSpPr>
            <p:cNvPr id="86" name="组合 85"/>
            <p:cNvGrpSpPr/>
            <p:nvPr/>
          </p:nvGrpSpPr>
          <p:grpSpPr>
            <a:xfrm>
              <a:off x="4410963" y="3316433"/>
              <a:ext cx="1690726" cy="1819973"/>
              <a:chOff x="4093876" y="3202671"/>
              <a:chExt cx="1690726" cy="1819973"/>
            </a:xfrm>
          </p:grpSpPr>
          <p:sp>
            <p:nvSpPr>
              <p:cNvPr id="87" name="ïṣľïḑé">
                <a:extLst>
                  <a:ext uri="{FF2B5EF4-FFF2-40B4-BE49-F238E27FC236}">
                    <a16:creationId xmlns:a16="http://schemas.microsoft.com/office/drawing/2014/main" id="{C081986A-EFD9-4983-B9DF-071431265D86}"/>
                  </a:ext>
                </a:extLst>
              </p:cNvPr>
              <p:cNvSpPr/>
              <p:nvPr/>
            </p:nvSpPr>
            <p:spPr bwMode="auto">
              <a:xfrm>
                <a:off x="4707007" y="3436504"/>
                <a:ext cx="444205" cy="444206"/>
              </a:xfrm>
              <a:custGeom>
                <a:avLst/>
                <a:gdLst>
                  <a:gd name="T0" fmla="*/ 155 w 1038"/>
                  <a:gd name="T1" fmla="*/ 1033 h 1039"/>
                  <a:gd name="T2" fmla="*/ 71 w 1038"/>
                  <a:gd name="T3" fmla="*/ 975 h 1039"/>
                  <a:gd name="T4" fmla="*/ 222 w 1038"/>
                  <a:gd name="T5" fmla="*/ 371 h 1039"/>
                  <a:gd name="T6" fmla="*/ 967 w 1038"/>
                  <a:gd name="T7" fmla="*/ 38 h 1039"/>
                  <a:gd name="T8" fmla="*/ 1034 w 1038"/>
                  <a:gd name="T9" fmla="*/ 119 h 1039"/>
                  <a:gd name="T10" fmla="*/ 953 w 1038"/>
                  <a:gd name="T11" fmla="*/ 186 h 1039"/>
                  <a:gd name="T12" fmla="*/ 336 w 1038"/>
                  <a:gd name="T13" fmla="*/ 466 h 1039"/>
                  <a:gd name="T14" fmla="*/ 216 w 1038"/>
                  <a:gd name="T15" fmla="*/ 943 h 1039"/>
                  <a:gd name="T16" fmla="*/ 160 w 1038"/>
                  <a:gd name="T17" fmla="*/ 1032 h 1039"/>
                  <a:gd name="T18" fmla="*/ 155 w 1038"/>
                  <a:gd name="T19" fmla="*/ 1033 h 10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38" h="1039">
                    <a:moveTo>
                      <a:pt x="155" y="1033"/>
                    </a:moveTo>
                    <a:cubicBezTo>
                      <a:pt x="117" y="1039"/>
                      <a:pt x="79" y="1014"/>
                      <a:pt x="71" y="975"/>
                    </a:cubicBezTo>
                    <a:cubicBezTo>
                      <a:pt x="68" y="961"/>
                      <a:pt x="0" y="638"/>
                      <a:pt x="222" y="371"/>
                    </a:cubicBezTo>
                    <a:cubicBezTo>
                      <a:pt x="529" y="0"/>
                      <a:pt x="949" y="36"/>
                      <a:pt x="967" y="38"/>
                    </a:cubicBezTo>
                    <a:cubicBezTo>
                      <a:pt x="1008" y="42"/>
                      <a:pt x="1038" y="78"/>
                      <a:pt x="1034" y="119"/>
                    </a:cubicBezTo>
                    <a:cubicBezTo>
                      <a:pt x="1030" y="160"/>
                      <a:pt x="994" y="190"/>
                      <a:pt x="953" y="186"/>
                    </a:cubicBezTo>
                    <a:cubicBezTo>
                      <a:pt x="939" y="185"/>
                      <a:pt x="592" y="158"/>
                      <a:pt x="336" y="466"/>
                    </a:cubicBezTo>
                    <a:cubicBezTo>
                      <a:pt x="161" y="677"/>
                      <a:pt x="216" y="941"/>
                      <a:pt x="216" y="943"/>
                    </a:cubicBezTo>
                    <a:cubicBezTo>
                      <a:pt x="225" y="983"/>
                      <a:pt x="200" y="1023"/>
                      <a:pt x="160" y="1032"/>
                    </a:cubicBezTo>
                    <a:cubicBezTo>
                      <a:pt x="158" y="1032"/>
                      <a:pt x="157" y="1032"/>
                      <a:pt x="155" y="1033"/>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wrap="square" lIns="91440" tIns="45720" rIns="91440" bIns="45720" anchor="ctr">
                <a:normAutofit fontScale="92500" lnSpcReduction="10000"/>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000000"/>
                  </a:solidFill>
                  <a:effectLst/>
                  <a:uLnTx/>
                  <a:uFillTx/>
                  <a:latin typeface="Helvetica Now Text" panose="020B0504030202020204" pitchFamily="34" charset="0"/>
                  <a:ea typeface="等线" panose="02010600030101010101" pitchFamily="2" charset="-122"/>
                  <a:sym typeface="Helvetica Now Text" panose="020B0504030202020204" pitchFamily="34" charset="0"/>
                </a:endParaRPr>
              </a:p>
            </p:txBody>
          </p:sp>
          <p:grpSp>
            <p:nvGrpSpPr>
              <p:cNvPr id="88" name="组合 87"/>
              <p:cNvGrpSpPr/>
              <p:nvPr/>
            </p:nvGrpSpPr>
            <p:grpSpPr>
              <a:xfrm>
                <a:off x="4093876" y="3202671"/>
                <a:ext cx="1690726" cy="1780166"/>
                <a:chOff x="4093876" y="3202671"/>
                <a:chExt cx="1690726" cy="1780166"/>
              </a:xfrm>
            </p:grpSpPr>
            <p:sp>
              <p:nvSpPr>
                <p:cNvPr id="90" name="íšḻiḍe">
                  <a:extLst>
                    <a:ext uri="{FF2B5EF4-FFF2-40B4-BE49-F238E27FC236}">
                      <a16:creationId xmlns:a16="http://schemas.microsoft.com/office/drawing/2014/main" id="{8D535299-A11B-4570-A802-DDD789C012FB}"/>
                    </a:ext>
                  </a:extLst>
                </p:cNvPr>
                <p:cNvSpPr/>
                <p:nvPr/>
              </p:nvSpPr>
              <p:spPr bwMode="auto">
                <a:xfrm>
                  <a:off x="4489066" y="3202671"/>
                  <a:ext cx="1295536" cy="1293268"/>
                </a:xfrm>
                <a:custGeom>
                  <a:avLst/>
                  <a:gdLst>
                    <a:gd name="T0" fmla="*/ 2379 w 3030"/>
                    <a:gd name="T1" fmla="*/ 477 h 3030"/>
                    <a:gd name="T2" fmla="*/ 477 w 3030"/>
                    <a:gd name="T3" fmla="*/ 651 h 3030"/>
                    <a:gd name="T4" fmla="*/ 651 w 3030"/>
                    <a:gd name="T5" fmla="*/ 2553 h 3030"/>
                    <a:gd name="T6" fmla="*/ 2553 w 3030"/>
                    <a:gd name="T7" fmla="*/ 2379 h 3030"/>
                    <a:gd name="T8" fmla="*/ 2379 w 3030"/>
                    <a:gd name="T9" fmla="*/ 477 h 3030"/>
                    <a:gd name="T10" fmla="*/ 2375 w 3030"/>
                    <a:gd name="T11" fmla="*/ 2230 h 3030"/>
                    <a:gd name="T12" fmla="*/ 799 w 3030"/>
                    <a:gd name="T13" fmla="*/ 2375 h 3030"/>
                    <a:gd name="T14" fmla="*/ 655 w 3030"/>
                    <a:gd name="T15" fmla="*/ 799 h 3030"/>
                    <a:gd name="T16" fmla="*/ 2231 w 3030"/>
                    <a:gd name="T17" fmla="*/ 655 h 3030"/>
                    <a:gd name="T18" fmla="*/ 2375 w 3030"/>
                    <a:gd name="T19" fmla="*/ 2230 h 30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030" h="3030">
                      <a:moveTo>
                        <a:pt x="2379" y="477"/>
                      </a:moveTo>
                      <a:cubicBezTo>
                        <a:pt x="1806" y="0"/>
                        <a:pt x="954" y="78"/>
                        <a:pt x="477" y="651"/>
                      </a:cubicBezTo>
                      <a:cubicBezTo>
                        <a:pt x="0" y="1224"/>
                        <a:pt x="78" y="2076"/>
                        <a:pt x="651" y="2553"/>
                      </a:cubicBezTo>
                      <a:cubicBezTo>
                        <a:pt x="1224" y="3030"/>
                        <a:pt x="2076" y="2952"/>
                        <a:pt x="2553" y="2379"/>
                      </a:cubicBezTo>
                      <a:cubicBezTo>
                        <a:pt x="3030" y="1806"/>
                        <a:pt x="2952" y="954"/>
                        <a:pt x="2379" y="477"/>
                      </a:cubicBezTo>
                      <a:moveTo>
                        <a:pt x="2375" y="2230"/>
                      </a:moveTo>
                      <a:cubicBezTo>
                        <a:pt x="1980" y="2705"/>
                        <a:pt x="1274" y="2770"/>
                        <a:pt x="799" y="2375"/>
                      </a:cubicBezTo>
                      <a:cubicBezTo>
                        <a:pt x="324" y="1979"/>
                        <a:pt x="260" y="1274"/>
                        <a:pt x="655" y="799"/>
                      </a:cubicBezTo>
                      <a:cubicBezTo>
                        <a:pt x="1050" y="324"/>
                        <a:pt x="1756" y="260"/>
                        <a:pt x="2231" y="655"/>
                      </a:cubicBezTo>
                      <a:cubicBezTo>
                        <a:pt x="2706" y="1050"/>
                        <a:pt x="2770" y="1756"/>
                        <a:pt x="2375" y="2230"/>
                      </a:cubicBezTo>
                    </a:path>
                  </a:pathLst>
                </a:custGeom>
                <a:solidFill>
                  <a:srgbClr val="C00000"/>
                </a:solidFill>
                <a:ln>
                  <a:noFill/>
                </a:ln>
                <a:extLst>
                  <a:ext uri="{91240B29-F687-4F45-9708-019B960494DF}">
                    <a14:hiddenLine xmlns:a14="http://schemas.microsoft.com/office/drawing/2010/main" w="9525">
                      <a:solidFill>
                        <a:srgbClr val="000000"/>
                      </a:solidFill>
                      <a:round/>
                      <a:headEnd/>
                      <a:tailEnd/>
                    </a14:hiddenLine>
                  </a:ext>
                </a:extLst>
              </p:spPr>
              <p:txBody>
                <a:bodyPr wrap="square" lIns="91440" tIns="45720" rIns="91440" bIns="45720" anchor="ctr">
                  <a:norm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000000"/>
                    </a:solidFill>
                    <a:effectLst/>
                    <a:uLnTx/>
                    <a:uFillTx/>
                    <a:latin typeface="Helvetica Now Text" panose="020B0504030202020204" pitchFamily="34" charset="0"/>
                    <a:ea typeface="等线" panose="02010600030101010101" pitchFamily="2" charset="-122"/>
                    <a:sym typeface="Helvetica Now Text" panose="020B0504030202020204" pitchFamily="34" charset="0"/>
                  </a:endParaRPr>
                </a:p>
              </p:txBody>
            </p:sp>
            <p:sp>
              <p:nvSpPr>
                <p:cNvPr id="91" name="îṥḻíďe">
                  <a:extLst>
                    <a:ext uri="{FF2B5EF4-FFF2-40B4-BE49-F238E27FC236}">
                      <a16:creationId xmlns:a16="http://schemas.microsoft.com/office/drawing/2014/main" id="{88FAC85E-F465-4563-A429-0AC659931B6C}"/>
                    </a:ext>
                  </a:extLst>
                </p:cNvPr>
                <p:cNvSpPr/>
                <p:nvPr/>
              </p:nvSpPr>
              <p:spPr bwMode="auto">
                <a:xfrm>
                  <a:off x="4601820" y="3317696"/>
                  <a:ext cx="1061704" cy="1059435"/>
                </a:xfrm>
                <a:custGeom>
                  <a:avLst/>
                  <a:gdLst>
                    <a:gd name="T0" fmla="*/ 1421 w 2483"/>
                    <a:gd name="T1" fmla="*/ 2384 h 2482"/>
                    <a:gd name="T2" fmla="*/ 99 w 2483"/>
                    <a:gd name="T3" fmla="*/ 1420 h 2482"/>
                    <a:gd name="T4" fmla="*/ 1063 w 2483"/>
                    <a:gd name="T5" fmla="*/ 98 h 2482"/>
                    <a:gd name="T6" fmla="*/ 2384 w 2483"/>
                    <a:gd name="T7" fmla="*/ 1062 h 2482"/>
                    <a:gd name="T8" fmla="*/ 1421 w 2483"/>
                    <a:gd name="T9" fmla="*/ 2384 h 2482"/>
                    <a:gd name="T10" fmla="*/ 1071 w 2483"/>
                    <a:gd name="T11" fmla="*/ 152 h 2482"/>
                    <a:gd name="T12" fmla="*/ 152 w 2483"/>
                    <a:gd name="T13" fmla="*/ 1412 h 2482"/>
                    <a:gd name="T14" fmla="*/ 1412 w 2483"/>
                    <a:gd name="T15" fmla="*/ 2330 h 2482"/>
                    <a:gd name="T16" fmla="*/ 2331 w 2483"/>
                    <a:gd name="T17" fmla="*/ 1070 h 2482"/>
                    <a:gd name="T18" fmla="*/ 1071 w 2483"/>
                    <a:gd name="T19" fmla="*/ 152 h 24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483" h="2482">
                      <a:moveTo>
                        <a:pt x="1421" y="2384"/>
                      </a:moveTo>
                      <a:cubicBezTo>
                        <a:pt x="791" y="2482"/>
                        <a:pt x="198" y="2050"/>
                        <a:pt x="99" y="1420"/>
                      </a:cubicBezTo>
                      <a:cubicBezTo>
                        <a:pt x="0" y="790"/>
                        <a:pt x="433" y="197"/>
                        <a:pt x="1063" y="98"/>
                      </a:cubicBezTo>
                      <a:cubicBezTo>
                        <a:pt x="1693" y="0"/>
                        <a:pt x="2286" y="432"/>
                        <a:pt x="2384" y="1062"/>
                      </a:cubicBezTo>
                      <a:cubicBezTo>
                        <a:pt x="2483" y="1692"/>
                        <a:pt x="2051" y="2285"/>
                        <a:pt x="1421" y="2384"/>
                      </a:cubicBezTo>
                      <a:close/>
                      <a:moveTo>
                        <a:pt x="1071" y="152"/>
                      </a:moveTo>
                      <a:cubicBezTo>
                        <a:pt x="470" y="246"/>
                        <a:pt x="58" y="811"/>
                        <a:pt x="152" y="1412"/>
                      </a:cubicBezTo>
                      <a:cubicBezTo>
                        <a:pt x="247" y="2012"/>
                        <a:pt x="812" y="2424"/>
                        <a:pt x="1412" y="2330"/>
                      </a:cubicBezTo>
                      <a:cubicBezTo>
                        <a:pt x="2013" y="2236"/>
                        <a:pt x="2425" y="1671"/>
                        <a:pt x="2331" y="1070"/>
                      </a:cubicBezTo>
                      <a:cubicBezTo>
                        <a:pt x="2237" y="470"/>
                        <a:pt x="1672" y="58"/>
                        <a:pt x="1071" y="152"/>
                      </a:cubicBezTo>
                      <a:close/>
                    </a:path>
                  </a:pathLst>
                </a:custGeom>
                <a:solidFill>
                  <a:srgbClr val="00383D"/>
                </a:solidFill>
                <a:ln>
                  <a:noFill/>
                </a:ln>
                <a:extLst>
                  <a:ext uri="{91240B29-F687-4F45-9708-019B960494DF}">
                    <a14:hiddenLine xmlns:a14="http://schemas.microsoft.com/office/drawing/2010/main" w="9525">
                      <a:solidFill>
                        <a:srgbClr val="000000"/>
                      </a:solidFill>
                      <a:round/>
                      <a:headEnd/>
                      <a:tailEnd/>
                    </a14:hiddenLine>
                  </a:ext>
                </a:extLst>
              </p:spPr>
              <p:txBody>
                <a:bodyPr wrap="square" lIns="91440" tIns="45720" rIns="91440" bIns="45720" anchor="ctr">
                  <a:norm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000000"/>
                    </a:solidFill>
                    <a:effectLst/>
                    <a:uLnTx/>
                    <a:uFillTx/>
                    <a:latin typeface="Helvetica Now Text" panose="020B0504030202020204" pitchFamily="34" charset="0"/>
                    <a:ea typeface="等线" panose="02010600030101010101" pitchFamily="2" charset="-122"/>
                    <a:sym typeface="Helvetica Now Text" panose="020B0504030202020204" pitchFamily="34" charset="0"/>
                  </a:endParaRPr>
                </a:p>
              </p:txBody>
            </p:sp>
            <p:sp>
              <p:nvSpPr>
                <p:cNvPr id="92" name="iŝlíḑe">
                  <a:extLst>
                    <a:ext uri="{FF2B5EF4-FFF2-40B4-BE49-F238E27FC236}">
                      <a16:creationId xmlns:a16="http://schemas.microsoft.com/office/drawing/2014/main" id="{706D5B30-F5EF-4F5C-91E4-8DBF56EEF1D9}"/>
                    </a:ext>
                  </a:extLst>
                </p:cNvPr>
                <p:cNvSpPr/>
                <p:nvPr/>
              </p:nvSpPr>
              <p:spPr bwMode="auto">
                <a:xfrm>
                  <a:off x="4514038" y="4227297"/>
                  <a:ext cx="342046" cy="373073"/>
                </a:xfrm>
                <a:custGeom>
                  <a:avLst/>
                  <a:gdLst>
                    <a:gd name="T0" fmla="*/ 126 w 452"/>
                    <a:gd name="T1" fmla="*/ 493 h 493"/>
                    <a:gd name="T2" fmla="*/ 0 w 452"/>
                    <a:gd name="T3" fmla="*/ 387 h 493"/>
                    <a:gd name="T4" fmla="*/ 326 w 452"/>
                    <a:gd name="T5" fmla="*/ 0 h 493"/>
                    <a:gd name="T6" fmla="*/ 452 w 452"/>
                    <a:gd name="T7" fmla="*/ 106 h 493"/>
                    <a:gd name="T8" fmla="*/ 126 w 452"/>
                    <a:gd name="T9" fmla="*/ 493 h 493"/>
                  </a:gdLst>
                  <a:ahLst/>
                  <a:cxnLst>
                    <a:cxn ang="0">
                      <a:pos x="T0" y="T1"/>
                    </a:cxn>
                    <a:cxn ang="0">
                      <a:pos x="T2" y="T3"/>
                    </a:cxn>
                    <a:cxn ang="0">
                      <a:pos x="T4" y="T5"/>
                    </a:cxn>
                    <a:cxn ang="0">
                      <a:pos x="T6" y="T7"/>
                    </a:cxn>
                    <a:cxn ang="0">
                      <a:pos x="T8" y="T9"/>
                    </a:cxn>
                  </a:cxnLst>
                  <a:rect l="0" t="0" r="r" b="b"/>
                  <a:pathLst>
                    <a:path w="452" h="493">
                      <a:moveTo>
                        <a:pt x="126" y="493"/>
                      </a:moveTo>
                      <a:lnTo>
                        <a:pt x="0" y="387"/>
                      </a:lnTo>
                      <a:lnTo>
                        <a:pt x="326" y="0"/>
                      </a:lnTo>
                      <a:lnTo>
                        <a:pt x="452" y="106"/>
                      </a:lnTo>
                      <a:lnTo>
                        <a:pt x="126" y="493"/>
                      </a:lnTo>
                      <a:close/>
                    </a:path>
                  </a:pathLst>
                </a:custGeom>
                <a:solidFill>
                  <a:srgbClr val="C00000"/>
                </a:solidFill>
                <a:ln>
                  <a:noFill/>
                </a:ln>
                <a:extLst>
                  <a:ext uri="{91240B29-F687-4F45-9708-019B960494DF}">
                    <a14:hiddenLine xmlns:a14="http://schemas.microsoft.com/office/drawing/2010/main" w="9525">
                      <a:solidFill>
                        <a:srgbClr val="000000"/>
                      </a:solidFill>
                      <a:round/>
                      <a:headEnd/>
                      <a:tailEnd/>
                    </a14:hiddenLine>
                  </a:ext>
                </a:extLst>
              </p:spPr>
              <p:txBody>
                <a:bodyPr wrap="square" lIns="91440" tIns="45720" rIns="91440" bIns="45720" anchor="ctr">
                  <a:normAutofit fontScale="85000" lnSpcReduction="20000"/>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000000"/>
                    </a:solidFill>
                    <a:effectLst/>
                    <a:uLnTx/>
                    <a:uFillTx/>
                    <a:latin typeface="Helvetica Now Text" panose="020B0504030202020204" pitchFamily="34" charset="0"/>
                    <a:ea typeface="等线" panose="02010600030101010101" pitchFamily="2" charset="-122"/>
                    <a:sym typeface="Helvetica Now Text" panose="020B0504030202020204" pitchFamily="34" charset="0"/>
                  </a:endParaRPr>
                </a:p>
              </p:txBody>
            </p:sp>
            <p:sp>
              <p:nvSpPr>
                <p:cNvPr id="93" name="ïṥ1iďê">
                  <a:extLst>
                    <a:ext uri="{FF2B5EF4-FFF2-40B4-BE49-F238E27FC236}">
                      <a16:creationId xmlns:a16="http://schemas.microsoft.com/office/drawing/2014/main" id="{6693D794-D8B0-4CA0-9336-91B3A73D7D55}"/>
                    </a:ext>
                  </a:extLst>
                </p:cNvPr>
                <p:cNvSpPr>
                  <a:spLocks/>
                </p:cNvSpPr>
                <p:nvPr/>
              </p:nvSpPr>
              <p:spPr bwMode="auto">
                <a:xfrm>
                  <a:off x="4093876" y="4401756"/>
                  <a:ext cx="552249" cy="581081"/>
                </a:xfrm>
                <a:custGeom>
                  <a:avLst/>
                  <a:gdLst>
                    <a:gd name="T0" fmla="*/ 1163 w 1638"/>
                    <a:gd name="T1" fmla="*/ 148 h 1857"/>
                    <a:gd name="T2" fmla="*/ 110 w 1638"/>
                    <a:gd name="T3" fmla="*/ 1400 h 1857"/>
                    <a:gd name="T4" fmla="*/ 148 w 1638"/>
                    <a:gd name="T5" fmla="*/ 1857 h 1857"/>
                    <a:gd name="T6" fmla="*/ 1638 w 1638"/>
                    <a:gd name="T7" fmla="*/ 121 h 1857"/>
                    <a:gd name="T8" fmla="*/ 1163 w 1638"/>
                    <a:gd name="T9" fmla="*/ 148 h 1857"/>
                  </a:gdLst>
                  <a:ahLst/>
                  <a:cxnLst>
                    <a:cxn ang="0">
                      <a:pos x="T0" y="T1"/>
                    </a:cxn>
                    <a:cxn ang="0">
                      <a:pos x="T2" y="T3"/>
                    </a:cxn>
                    <a:cxn ang="0">
                      <a:pos x="T4" y="T5"/>
                    </a:cxn>
                    <a:cxn ang="0">
                      <a:pos x="T6" y="T7"/>
                    </a:cxn>
                    <a:cxn ang="0">
                      <a:pos x="T8" y="T9"/>
                    </a:cxn>
                  </a:cxnLst>
                  <a:rect l="0" t="0" r="r" b="b"/>
                  <a:pathLst>
                    <a:path w="1638" h="1857">
                      <a:moveTo>
                        <a:pt x="1163" y="148"/>
                      </a:moveTo>
                      <a:cubicBezTo>
                        <a:pt x="110" y="1400"/>
                        <a:pt x="110" y="1400"/>
                        <a:pt x="110" y="1400"/>
                      </a:cubicBezTo>
                      <a:cubicBezTo>
                        <a:pt x="0" y="1530"/>
                        <a:pt x="19" y="1729"/>
                        <a:pt x="148" y="1857"/>
                      </a:cubicBezTo>
                      <a:cubicBezTo>
                        <a:pt x="1638" y="121"/>
                        <a:pt x="1638" y="121"/>
                        <a:pt x="1638" y="121"/>
                      </a:cubicBezTo>
                      <a:cubicBezTo>
                        <a:pt x="1489" y="0"/>
                        <a:pt x="1278" y="12"/>
                        <a:pt x="1163" y="148"/>
                      </a:cubicBezTo>
                      <a:close/>
                    </a:path>
                  </a:pathLst>
                </a:custGeom>
                <a:solidFill>
                  <a:srgbClr val="F5A620"/>
                </a:solidFill>
                <a:ln>
                  <a:noFill/>
                </a:ln>
                <a:extLst>
                  <a:ext uri="{91240B29-F687-4F45-9708-019B960494DF}">
                    <a14:hiddenLine xmlns:a14="http://schemas.microsoft.com/office/drawing/2010/main" w="9525">
                      <a:solidFill>
                        <a:srgbClr val="000000"/>
                      </a:solidFill>
                      <a:round/>
                      <a:headEnd/>
                      <a:tailEnd/>
                    </a14:hiddenLine>
                  </a:ext>
                </a:extLst>
              </p:spPr>
              <p:txBody>
                <a:bodyPr wrap="square" lIns="91440" tIns="45720" rIns="91440" bIns="45720" anchor="ctr">
                  <a:norm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000000"/>
                    </a:solidFill>
                    <a:effectLst/>
                    <a:uLnTx/>
                    <a:uFillTx/>
                    <a:latin typeface="Helvetica Now Text" panose="020B0504030202020204" pitchFamily="34" charset="0"/>
                    <a:ea typeface="等线" panose="02010600030101010101" pitchFamily="2" charset="-122"/>
                    <a:sym typeface="Helvetica Now Text" panose="020B0504030202020204" pitchFamily="34" charset="0"/>
                  </a:endParaRPr>
                </a:p>
              </p:txBody>
            </p:sp>
          </p:grpSp>
          <p:sp>
            <p:nvSpPr>
              <p:cNvPr id="89" name="ïṥḻîḓé">
                <a:extLst>
                  <a:ext uri="{FF2B5EF4-FFF2-40B4-BE49-F238E27FC236}">
                    <a16:creationId xmlns:a16="http://schemas.microsoft.com/office/drawing/2014/main" id="{29ECE216-128D-4387-AF74-CA22021BB175}"/>
                  </a:ext>
                </a:extLst>
              </p:cNvPr>
              <p:cNvSpPr>
                <a:spLocks/>
              </p:cNvSpPr>
              <p:nvPr/>
            </p:nvSpPr>
            <p:spPr bwMode="auto">
              <a:xfrm>
                <a:off x="4140542" y="4432054"/>
                <a:ext cx="552249" cy="590590"/>
              </a:xfrm>
              <a:custGeom>
                <a:avLst/>
                <a:gdLst>
                  <a:gd name="T0" fmla="*/ 1496 w 1672"/>
                  <a:gd name="T1" fmla="*/ 5 h 1882"/>
                  <a:gd name="T2" fmla="*/ 1490 w 1672"/>
                  <a:gd name="T3" fmla="*/ 0 h 1882"/>
                  <a:gd name="T4" fmla="*/ 0 w 1672"/>
                  <a:gd name="T5" fmla="*/ 1736 h 1882"/>
                  <a:gd name="T6" fmla="*/ 23 w 1672"/>
                  <a:gd name="T7" fmla="*/ 1756 h 1882"/>
                  <a:gd name="T8" fmla="*/ 503 w 1672"/>
                  <a:gd name="T9" fmla="*/ 1734 h 1882"/>
                  <a:gd name="T10" fmla="*/ 1556 w 1672"/>
                  <a:gd name="T11" fmla="*/ 482 h 1882"/>
                  <a:gd name="T12" fmla="*/ 1496 w 1672"/>
                  <a:gd name="T13" fmla="*/ 5 h 1882"/>
                </a:gdLst>
                <a:ahLst/>
                <a:cxnLst>
                  <a:cxn ang="0">
                    <a:pos x="T0" y="T1"/>
                  </a:cxn>
                  <a:cxn ang="0">
                    <a:pos x="T2" y="T3"/>
                  </a:cxn>
                  <a:cxn ang="0">
                    <a:pos x="T4" y="T5"/>
                  </a:cxn>
                  <a:cxn ang="0">
                    <a:pos x="T6" y="T7"/>
                  </a:cxn>
                  <a:cxn ang="0">
                    <a:pos x="T8" y="T9"/>
                  </a:cxn>
                  <a:cxn ang="0">
                    <a:pos x="T10" y="T11"/>
                  </a:cxn>
                  <a:cxn ang="0">
                    <a:pos x="T12" y="T13"/>
                  </a:cxn>
                </a:cxnLst>
                <a:rect l="0" t="0" r="r" b="b"/>
                <a:pathLst>
                  <a:path w="1672" h="1882">
                    <a:moveTo>
                      <a:pt x="1496" y="5"/>
                    </a:moveTo>
                    <a:cubicBezTo>
                      <a:pt x="1494" y="3"/>
                      <a:pt x="1492" y="1"/>
                      <a:pt x="1490" y="0"/>
                    </a:cubicBezTo>
                    <a:cubicBezTo>
                      <a:pt x="0" y="1736"/>
                      <a:pt x="0" y="1736"/>
                      <a:pt x="0" y="1736"/>
                    </a:cubicBezTo>
                    <a:cubicBezTo>
                      <a:pt x="7" y="1743"/>
                      <a:pt x="15" y="1750"/>
                      <a:pt x="23" y="1756"/>
                    </a:cubicBezTo>
                    <a:cubicBezTo>
                      <a:pt x="172" y="1882"/>
                      <a:pt x="387" y="1872"/>
                      <a:pt x="503" y="1734"/>
                    </a:cubicBezTo>
                    <a:cubicBezTo>
                      <a:pt x="1556" y="482"/>
                      <a:pt x="1556" y="482"/>
                      <a:pt x="1556" y="482"/>
                    </a:cubicBezTo>
                    <a:cubicBezTo>
                      <a:pt x="1672" y="344"/>
                      <a:pt x="1646" y="130"/>
                      <a:pt x="1496" y="5"/>
                    </a:cubicBezTo>
                    <a:close/>
                  </a:path>
                </a:pathLst>
              </a:custGeom>
              <a:solidFill>
                <a:srgbClr val="E38F05"/>
              </a:solidFill>
              <a:ln>
                <a:noFill/>
              </a:ln>
              <a:extLst>
                <a:ext uri="{91240B29-F687-4F45-9708-019B960494DF}">
                  <a14:hiddenLine xmlns:a14="http://schemas.microsoft.com/office/drawing/2010/main" w="9525">
                    <a:solidFill>
                      <a:srgbClr val="000000"/>
                    </a:solidFill>
                    <a:round/>
                    <a:headEnd/>
                    <a:tailEnd/>
                  </a14:hiddenLine>
                </a:ext>
              </a:extLst>
            </p:spPr>
            <p:txBody>
              <a:bodyPr wrap="square" lIns="91440" tIns="45720" rIns="91440" bIns="45720" anchor="ctr">
                <a:norm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000000"/>
                  </a:solidFill>
                  <a:effectLst/>
                  <a:uLnTx/>
                  <a:uFillTx/>
                  <a:latin typeface="Helvetica Now Text" panose="020B0504030202020204" pitchFamily="34" charset="0"/>
                  <a:ea typeface="等线" panose="02010600030101010101" pitchFamily="2" charset="-122"/>
                  <a:sym typeface="Helvetica Now Text" panose="020B0504030202020204" pitchFamily="34" charset="0"/>
                </a:endParaRPr>
              </a:p>
            </p:txBody>
          </p:sp>
        </p:grpSp>
      </p:grpSp>
      <p:grpSp>
        <p:nvGrpSpPr>
          <p:cNvPr id="74" name="组合 73"/>
          <p:cNvGrpSpPr>
            <a:grpSpLocks/>
          </p:cNvGrpSpPr>
          <p:nvPr/>
        </p:nvGrpSpPr>
        <p:grpSpPr>
          <a:xfrm rot="1808136">
            <a:off x="8316390" y="1293380"/>
            <a:ext cx="1279098" cy="1376878"/>
            <a:chOff x="4410963" y="3316433"/>
            <a:chExt cx="1690726" cy="1819973"/>
          </a:xfrm>
        </p:grpSpPr>
        <p:sp>
          <p:nvSpPr>
            <p:cNvPr id="75" name="iṩļíḋè">
              <a:extLst>
                <a:ext uri="{FF2B5EF4-FFF2-40B4-BE49-F238E27FC236}">
                  <a16:creationId xmlns:a16="http://schemas.microsoft.com/office/drawing/2014/main" id="{D595AB8D-8DB8-42E7-9234-79D536BEC268}"/>
                </a:ext>
              </a:extLst>
            </p:cNvPr>
            <p:cNvSpPr/>
            <p:nvPr/>
          </p:nvSpPr>
          <p:spPr bwMode="auto">
            <a:xfrm>
              <a:off x="4894618" y="3404386"/>
              <a:ext cx="1110281" cy="1109210"/>
            </a:xfrm>
            <a:custGeom>
              <a:avLst/>
              <a:gdLst>
                <a:gd name="T0" fmla="*/ 1099 w 1310"/>
                <a:gd name="T1" fmla="*/ 1036 h 1309"/>
                <a:gd name="T2" fmla="*/ 274 w 1310"/>
                <a:gd name="T3" fmla="*/ 1099 h 1309"/>
                <a:gd name="T4" fmla="*/ 211 w 1310"/>
                <a:gd name="T5" fmla="*/ 274 h 1309"/>
                <a:gd name="T6" fmla="*/ 1036 w 1310"/>
                <a:gd name="T7" fmla="*/ 210 h 1309"/>
                <a:gd name="T8" fmla="*/ 1099 w 1310"/>
                <a:gd name="T9" fmla="*/ 1036 h 1309"/>
              </a:gdLst>
              <a:ahLst/>
              <a:cxnLst>
                <a:cxn ang="0">
                  <a:pos x="T0" y="T1"/>
                </a:cxn>
                <a:cxn ang="0">
                  <a:pos x="T2" y="T3"/>
                </a:cxn>
                <a:cxn ang="0">
                  <a:pos x="T4" y="T5"/>
                </a:cxn>
                <a:cxn ang="0">
                  <a:pos x="T6" y="T7"/>
                </a:cxn>
                <a:cxn ang="0">
                  <a:pos x="T8" y="T9"/>
                </a:cxn>
              </a:cxnLst>
              <a:rect l="0" t="0" r="r" b="b"/>
              <a:pathLst>
                <a:path w="1310" h="1309">
                  <a:moveTo>
                    <a:pt x="1099" y="1036"/>
                  </a:moveTo>
                  <a:cubicBezTo>
                    <a:pt x="889" y="1281"/>
                    <a:pt x="520" y="1309"/>
                    <a:pt x="274" y="1099"/>
                  </a:cubicBezTo>
                  <a:cubicBezTo>
                    <a:pt x="29" y="889"/>
                    <a:pt x="0" y="519"/>
                    <a:pt x="211" y="274"/>
                  </a:cubicBezTo>
                  <a:cubicBezTo>
                    <a:pt x="421" y="29"/>
                    <a:pt x="790" y="0"/>
                    <a:pt x="1036" y="210"/>
                  </a:cubicBezTo>
                  <a:cubicBezTo>
                    <a:pt x="1281" y="421"/>
                    <a:pt x="1310" y="790"/>
                    <a:pt x="1099" y="1036"/>
                  </a:cubicBezTo>
                </a:path>
              </a:pathLst>
            </a:custGeom>
            <a:solidFill>
              <a:srgbClr val="D3D3D3">
                <a:alpha val="20000"/>
              </a:srgbClr>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000000"/>
                </a:solidFill>
                <a:effectLst/>
                <a:uLnTx/>
                <a:uFillTx/>
                <a:latin typeface="Helvetica Now Text" panose="020B0504030202020204" pitchFamily="34" charset="0"/>
                <a:ea typeface="等线" panose="02010600030101010101" pitchFamily="2" charset="-122"/>
                <a:sym typeface="Helvetica Now Text" panose="020B0504030202020204" pitchFamily="34" charset="0"/>
              </a:endParaRPr>
            </a:p>
          </p:txBody>
        </p:sp>
        <p:grpSp>
          <p:nvGrpSpPr>
            <p:cNvPr id="76" name="组合 75"/>
            <p:cNvGrpSpPr/>
            <p:nvPr/>
          </p:nvGrpSpPr>
          <p:grpSpPr>
            <a:xfrm>
              <a:off x="4410963" y="3316433"/>
              <a:ext cx="1690726" cy="1819973"/>
              <a:chOff x="4093876" y="3202671"/>
              <a:chExt cx="1690726" cy="1819973"/>
            </a:xfrm>
          </p:grpSpPr>
          <p:sp>
            <p:nvSpPr>
              <p:cNvPr id="77" name="ïṣľïḑé">
                <a:extLst>
                  <a:ext uri="{FF2B5EF4-FFF2-40B4-BE49-F238E27FC236}">
                    <a16:creationId xmlns:a16="http://schemas.microsoft.com/office/drawing/2014/main" id="{C081986A-EFD9-4983-B9DF-071431265D86}"/>
                  </a:ext>
                </a:extLst>
              </p:cNvPr>
              <p:cNvSpPr/>
              <p:nvPr/>
            </p:nvSpPr>
            <p:spPr bwMode="auto">
              <a:xfrm>
                <a:off x="4707007" y="3436504"/>
                <a:ext cx="444205" cy="444206"/>
              </a:xfrm>
              <a:custGeom>
                <a:avLst/>
                <a:gdLst>
                  <a:gd name="T0" fmla="*/ 155 w 1038"/>
                  <a:gd name="T1" fmla="*/ 1033 h 1039"/>
                  <a:gd name="T2" fmla="*/ 71 w 1038"/>
                  <a:gd name="T3" fmla="*/ 975 h 1039"/>
                  <a:gd name="T4" fmla="*/ 222 w 1038"/>
                  <a:gd name="T5" fmla="*/ 371 h 1039"/>
                  <a:gd name="T6" fmla="*/ 967 w 1038"/>
                  <a:gd name="T7" fmla="*/ 38 h 1039"/>
                  <a:gd name="T8" fmla="*/ 1034 w 1038"/>
                  <a:gd name="T9" fmla="*/ 119 h 1039"/>
                  <a:gd name="T10" fmla="*/ 953 w 1038"/>
                  <a:gd name="T11" fmla="*/ 186 h 1039"/>
                  <a:gd name="T12" fmla="*/ 336 w 1038"/>
                  <a:gd name="T13" fmla="*/ 466 h 1039"/>
                  <a:gd name="T14" fmla="*/ 216 w 1038"/>
                  <a:gd name="T15" fmla="*/ 943 h 1039"/>
                  <a:gd name="T16" fmla="*/ 160 w 1038"/>
                  <a:gd name="T17" fmla="*/ 1032 h 1039"/>
                  <a:gd name="T18" fmla="*/ 155 w 1038"/>
                  <a:gd name="T19" fmla="*/ 1033 h 10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38" h="1039">
                    <a:moveTo>
                      <a:pt x="155" y="1033"/>
                    </a:moveTo>
                    <a:cubicBezTo>
                      <a:pt x="117" y="1039"/>
                      <a:pt x="79" y="1014"/>
                      <a:pt x="71" y="975"/>
                    </a:cubicBezTo>
                    <a:cubicBezTo>
                      <a:pt x="68" y="961"/>
                      <a:pt x="0" y="638"/>
                      <a:pt x="222" y="371"/>
                    </a:cubicBezTo>
                    <a:cubicBezTo>
                      <a:pt x="529" y="0"/>
                      <a:pt x="949" y="36"/>
                      <a:pt x="967" y="38"/>
                    </a:cubicBezTo>
                    <a:cubicBezTo>
                      <a:pt x="1008" y="42"/>
                      <a:pt x="1038" y="78"/>
                      <a:pt x="1034" y="119"/>
                    </a:cubicBezTo>
                    <a:cubicBezTo>
                      <a:pt x="1030" y="160"/>
                      <a:pt x="994" y="190"/>
                      <a:pt x="953" y="186"/>
                    </a:cubicBezTo>
                    <a:cubicBezTo>
                      <a:pt x="939" y="185"/>
                      <a:pt x="592" y="158"/>
                      <a:pt x="336" y="466"/>
                    </a:cubicBezTo>
                    <a:cubicBezTo>
                      <a:pt x="161" y="677"/>
                      <a:pt x="216" y="941"/>
                      <a:pt x="216" y="943"/>
                    </a:cubicBezTo>
                    <a:cubicBezTo>
                      <a:pt x="225" y="983"/>
                      <a:pt x="200" y="1023"/>
                      <a:pt x="160" y="1032"/>
                    </a:cubicBezTo>
                    <a:cubicBezTo>
                      <a:pt x="158" y="1032"/>
                      <a:pt x="157" y="1032"/>
                      <a:pt x="155" y="1033"/>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wrap="square" lIns="91440" tIns="45720" rIns="91440" bIns="45720" anchor="ctr">
                <a:normAutofit fontScale="92500" lnSpcReduction="10000"/>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000000"/>
                  </a:solidFill>
                  <a:effectLst/>
                  <a:uLnTx/>
                  <a:uFillTx/>
                  <a:latin typeface="Helvetica Now Text" panose="020B0504030202020204" pitchFamily="34" charset="0"/>
                  <a:ea typeface="等线" panose="02010600030101010101" pitchFamily="2" charset="-122"/>
                  <a:sym typeface="Helvetica Now Text" panose="020B0504030202020204" pitchFamily="34" charset="0"/>
                </a:endParaRPr>
              </a:p>
            </p:txBody>
          </p:sp>
          <p:grpSp>
            <p:nvGrpSpPr>
              <p:cNvPr id="78" name="组合 77"/>
              <p:cNvGrpSpPr/>
              <p:nvPr/>
            </p:nvGrpSpPr>
            <p:grpSpPr>
              <a:xfrm>
                <a:off x="4093876" y="3202671"/>
                <a:ext cx="1690726" cy="1780166"/>
                <a:chOff x="4093876" y="3202671"/>
                <a:chExt cx="1690726" cy="1780166"/>
              </a:xfrm>
            </p:grpSpPr>
            <p:sp>
              <p:nvSpPr>
                <p:cNvPr id="80" name="íšḻiḍe">
                  <a:extLst>
                    <a:ext uri="{FF2B5EF4-FFF2-40B4-BE49-F238E27FC236}">
                      <a16:creationId xmlns:a16="http://schemas.microsoft.com/office/drawing/2014/main" id="{8D535299-A11B-4570-A802-DDD789C012FB}"/>
                    </a:ext>
                  </a:extLst>
                </p:cNvPr>
                <p:cNvSpPr/>
                <p:nvPr/>
              </p:nvSpPr>
              <p:spPr bwMode="auto">
                <a:xfrm>
                  <a:off x="4489066" y="3202671"/>
                  <a:ext cx="1295536" cy="1293268"/>
                </a:xfrm>
                <a:custGeom>
                  <a:avLst/>
                  <a:gdLst>
                    <a:gd name="T0" fmla="*/ 2379 w 3030"/>
                    <a:gd name="T1" fmla="*/ 477 h 3030"/>
                    <a:gd name="T2" fmla="*/ 477 w 3030"/>
                    <a:gd name="T3" fmla="*/ 651 h 3030"/>
                    <a:gd name="T4" fmla="*/ 651 w 3030"/>
                    <a:gd name="T5" fmla="*/ 2553 h 3030"/>
                    <a:gd name="T6" fmla="*/ 2553 w 3030"/>
                    <a:gd name="T7" fmla="*/ 2379 h 3030"/>
                    <a:gd name="T8" fmla="*/ 2379 w 3030"/>
                    <a:gd name="T9" fmla="*/ 477 h 3030"/>
                    <a:gd name="T10" fmla="*/ 2375 w 3030"/>
                    <a:gd name="T11" fmla="*/ 2230 h 3030"/>
                    <a:gd name="T12" fmla="*/ 799 w 3030"/>
                    <a:gd name="T13" fmla="*/ 2375 h 3030"/>
                    <a:gd name="T14" fmla="*/ 655 w 3030"/>
                    <a:gd name="T15" fmla="*/ 799 h 3030"/>
                    <a:gd name="T16" fmla="*/ 2231 w 3030"/>
                    <a:gd name="T17" fmla="*/ 655 h 3030"/>
                    <a:gd name="T18" fmla="*/ 2375 w 3030"/>
                    <a:gd name="T19" fmla="*/ 2230 h 30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030" h="3030">
                      <a:moveTo>
                        <a:pt x="2379" y="477"/>
                      </a:moveTo>
                      <a:cubicBezTo>
                        <a:pt x="1806" y="0"/>
                        <a:pt x="954" y="78"/>
                        <a:pt x="477" y="651"/>
                      </a:cubicBezTo>
                      <a:cubicBezTo>
                        <a:pt x="0" y="1224"/>
                        <a:pt x="78" y="2076"/>
                        <a:pt x="651" y="2553"/>
                      </a:cubicBezTo>
                      <a:cubicBezTo>
                        <a:pt x="1224" y="3030"/>
                        <a:pt x="2076" y="2952"/>
                        <a:pt x="2553" y="2379"/>
                      </a:cubicBezTo>
                      <a:cubicBezTo>
                        <a:pt x="3030" y="1806"/>
                        <a:pt x="2952" y="954"/>
                        <a:pt x="2379" y="477"/>
                      </a:cubicBezTo>
                      <a:moveTo>
                        <a:pt x="2375" y="2230"/>
                      </a:moveTo>
                      <a:cubicBezTo>
                        <a:pt x="1980" y="2705"/>
                        <a:pt x="1274" y="2770"/>
                        <a:pt x="799" y="2375"/>
                      </a:cubicBezTo>
                      <a:cubicBezTo>
                        <a:pt x="324" y="1979"/>
                        <a:pt x="260" y="1274"/>
                        <a:pt x="655" y="799"/>
                      </a:cubicBezTo>
                      <a:cubicBezTo>
                        <a:pt x="1050" y="324"/>
                        <a:pt x="1756" y="260"/>
                        <a:pt x="2231" y="655"/>
                      </a:cubicBezTo>
                      <a:cubicBezTo>
                        <a:pt x="2706" y="1050"/>
                        <a:pt x="2770" y="1756"/>
                        <a:pt x="2375" y="2230"/>
                      </a:cubicBezTo>
                    </a:path>
                  </a:pathLst>
                </a:custGeom>
                <a:solidFill>
                  <a:srgbClr val="C00000"/>
                </a:solidFill>
                <a:ln>
                  <a:noFill/>
                </a:ln>
                <a:extLst>
                  <a:ext uri="{91240B29-F687-4F45-9708-019B960494DF}">
                    <a14:hiddenLine xmlns:a14="http://schemas.microsoft.com/office/drawing/2010/main" w="9525">
                      <a:solidFill>
                        <a:srgbClr val="000000"/>
                      </a:solidFill>
                      <a:round/>
                      <a:headEnd/>
                      <a:tailEnd/>
                    </a14:hiddenLine>
                  </a:ext>
                </a:extLst>
              </p:spPr>
              <p:txBody>
                <a:bodyPr wrap="square" lIns="91440" tIns="45720" rIns="91440" bIns="45720" anchor="ctr">
                  <a:norm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000000"/>
                    </a:solidFill>
                    <a:effectLst/>
                    <a:uLnTx/>
                    <a:uFillTx/>
                    <a:latin typeface="Helvetica Now Text" panose="020B0504030202020204" pitchFamily="34" charset="0"/>
                    <a:ea typeface="等线" panose="02010600030101010101" pitchFamily="2" charset="-122"/>
                    <a:sym typeface="Helvetica Now Text" panose="020B0504030202020204" pitchFamily="34" charset="0"/>
                  </a:endParaRPr>
                </a:p>
              </p:txBody>
            </p:sp>
            <p:sp>
              <p:nvSpPr>
                <p:cNvPr id="81" name="îṥḻíďe">
                  <a:extLst>
                    <a:ext uri="{FF2B5EF4-FFF2-40B4-BE49-F238E27FC236}">
                      <a16:creationId xmlns:a16="http://schemas.microsoft.com/office/drawing/2014/main" id="{88FAC85E-F465-4563-A429-0AC659931B6C}"/>
                    </a:ext>
                  </a:extLst>
                </p:cNvPr>
                <p:cNvSpPr/>
                <p:nvPr/>
              </p:nvSpPr>
              <p:spPr bwMode="auto">
                <a:xfrm>
                  <a:off x="4601820" y="3317696"/>
                  <a:ext cx="1061704" cy="1059435"/>
                </a:xfrm>
                <a:custGeom>
                  <a:avLst/>
                  <a:gdLst>
                    <a:gd name="T0" fmla="*/ 1421 w 2483"/>
                    <a:gd name="T1" fmla="*/ 2384 h 2482"/>
                    <a:gd name="T2" fmla="*/ 99 w 2483"/>
                    <a:gd name="T3" fmla="*/ 1420 h 2482"/>
                    <a:gd name="T4" fmla="*/ 1063 w 2483"/>
                    <a:gd name="T5" fmla="*/ 98 h 2482"/>
                    <a:gd name="T6" fmla="*/ 2384 w 2483"/>
                    <a:gd name="T7" fmla="*/ 1062 h 2482"/>
                    <a:gd name="T8" fmla="*/ 1421 w 2483"/>
                    <a:gd name="T9" fmla="*/ 2384 h 2482"/>
                    <a:gd name="T10" fmla="*/ 1071 w 2483"/>
                    <a:gd name="T11" fmla="*/ 152 h 2482"/>
                    <a:gd name="T12" fmla="*/ 152 w 2483"/>
                    <a:gd name="T13" fmla="*/ 1412 h 2482"/>
                    <a:gd name="T14" fmla="*/ 1412 w 2483"/>
                    <a:gd name="T15" fmla="*/ 2330 h 2482"/>
                    <a:gd name="T16" fmla="*/ 2331 w 2483"/>
                    <a:gd name="T17" fmla="*/ 1070 h 2482"/>
                    <a:gd name="T18" fmla="*/ 1071 w 2483"/>
                    <a:gd name="T19" fmla="*/ 152 h 24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483" h="2482">
                      <a:moveTo>
                        <a:pt x="1421" y="2384"/>
                      </a:moveTo>
                      <a:cubicBezTo>
                        <a:pt x="791" y="2482"/>
                        <a:pt x="198" y="2050"/>
                        <a:pt x="99" y="1420"/>
                      </a:cubicBezTo>
                      <a:cubicBezTo>
                        <a:pt x="0" y="790"/>
                        <a:pt x="433" y="197"/>
                        <a:pt x="1063" y="98"/>
                      </a:cubicBezTo>
                      <a:cubicBezTo>
                        <a:pt x="1693" y="0"/>
                        <a:pt x="2286" y="432"/>
                        <a:pt x="2384" y="1062"/>
                      </a:cubicBezTo>
                      <a:cubicBezTo>
                        <a:pt x="2483" y="1692"/>
                        <a:pt x="2051" y="2285"/>
                        <a:pt x="1421" y="2384"/>
                      </a:cubicBezTo>
                      <a:close/>
                      <a:moveTo>
                        <a:pt x="1071" y="152"/>
                      </a:moveTo>
                      <a:cubicBezTo>
                        <a:pt x="470" y="246"/>
                        <a:pt x="58" y="811"/>
                        <a:pt x="152" y="1412"/>
                      </a:cubicBezTo>
                      <a:cubicBezTo>
                        <a:pt x="247" y="2012"/>
                        <a:pt x="812" y="2424"/>
                        <a:pt x="1412" y="2330"/>
                      </a:cubicBezTo>
                      <a:cubicBezTo>
                        <a:pt x="2013" y="2236"/>
                        <a:pt x="2425" y="1671"/>
                        <a:pt x="2331" y="1070"/>
                      </a:cubicBezTo>
                      <a:cubicBezTo>
                        <a:pt x="2237" y="470"/>
                        <a:pt x="1672" y="58"/>
                        <a:pt x="1071" y="152"/>
                      </a:cubicBezTo>
                      <a:close/>
                    </a:path>
                  </a:pathLst>
                </a:custGeom>
                <a:solidFill>
                  <a:srgbClr val="00383D"/>
                </a:solidFill>
                <a:ln>
                  <a:noFill/>
                </a:ln>
                <a:extLst>
                  <a:ext uri="{91240B29-F687-4F45-9708-019B960494DF}">
                    <a14:hiddenLine xmlns:a14="http://schemas.microsoft.com/office/drawing/2010/main" w="9525">
                      <a:solidFill>
                        <a:srgbClr val="000000"/>
                      </a:solidFill>
                      <a:round/>
                      <a:headEnd/>
                      <a:tailEnd/>
                    </a14:hiddenLine>
                  </a:ext>
                </a:extLst>
              </p:spPr>
              <p:txBody>
                <a:bodyPr wrap="square" lIns="91440" tIns="45720" rIns="91440" bIns="45720" anchor="ctr">
                  <a:norm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000000"/>
                    </a:solidFill>
                    <a:effectLst/>
                    <a:uLnTx/>
                    <a:uFillTx/>
                    <a:latin typeface="Helvetica Now Text" panose="020B0504030202020204" pitchFamily="34" charset="0"/>
                    <a:ea typeface="等线" panose="02010600030101010101" pitchFamily="2" charset="-122"/>
                    <a:sym typeface="Helvetica Now Text" panose="020B0504030202020204" pitchFamily="34" charset="0"/>
                  </a:endParaRPr>
                </a:p>
              </p:txBody>
            </p:sp>
            <p:sp>
              <p:nvSpPr>
                <p:cNvPr id="82" name="iŝlíḑe">
                  <a:extLst>
                    <a:ext uri="{FF2B5EF4-FFF2-40B4-BE49-F238E27FC236}">
                      <a16:creationId xmlns:a16="http://schemas.microsoft.com/office/drawing/2014/main" id="{706D5B30-F5EF-4F5C-91E4-8DBF56EEF1D9}"/>
                    </a:ext>
                  </a:extLst>
                </p:cNvPr>
                <p:cNvSpPr/>
                <p:nvPr/>
              </p:nvSpPr>
              <p:spPr bwMode="auto">
                <a:xfrm>
                  <a:off x="4514038" y="4227297"/>
                  <a:ext cx="342046" cy="373073"/>
                </a:xfrm>
                <a:custGeom>
                  <a:avLst/>
                  <a:gdLst>
                    <a:gd name="T0" fmla="*/ 126 w 452"/>
                    <a:gd name="T1" fmla="*/ 493 h 493"/>
                    <a:gd name="T2" fmla="*/ 0 w 452"/>
                    <a:gd name="T3" fmla="*/ 387 h 493"/>
                    <a:gd name="T4" fmla="*/ 326 w 452"/>
                    <a:gd name="T5" fmla="*/ 0 h 493"/>
                    <a:gd name="T6" fmla="*/ 452 w 452"/>
                    <a:gd name="T7" fmla="*/ 106 h 493"/>
                    <a:gd name="T8" fmla="*/ 126 w 452"/>
                    <a:gd name="T9" fmla="*/ 493 h 493"/>
                  </a:gdLst>
                  <a:ahLst/>
                  <a:cxnLst>
                    <a:cxn ang="0">
                      <a:pos x="T0" y="T1"/>
                    </a:cxn>
                    <a:cxn ang="0">
                      <a:pos x="T2" y="T3"/>
                    </a:cxn>
                    <a:cxn ang="0">
                      <a:pos x="T4" y="T5"/>
                    </a:cxn>
                    <a:cxn ang="0">
                      <a:pos x="T6" y="T7"/>
                    </a:cxn>
                    <a:cxn ang="0">
                      <a:pos x="T8" y="T9"/>
                    </a:cxn>
                  </a:cxnLst>
                  <a:rect l="0" t="0" r="r" b="b"/>
                  <a:pathLst>
                    <a:path w="452" h="493">
                      <a:moveTo>
                        <a:pt x="126" y="493"/>
                      </a:moveTo>
                      <a:lnTo>
                        <a:pt x="0" y="387"/>
                      </a:lnTo>
                      <a:lnTo>
                        <a:pt x="326" y="0"/>
                      </a:lnTo>
                      <a:lnTo>
                        <a:pt x="452" y="106"/>
                      </a:lnTo>
                      <a:lnTo>
                        <a:pt x="126" y="493"/>
                      </a:lnTo>
                      <a:close/>
                    </a:path>
                  </a:pathLst>
                </a:custGeom>
                <a:solidFill>
                  <a:srgbClr val="C00000"/>
                </a:solidFill>
                <a:ln>
                  <a:noFill/>
                </a:ln>
                <a:extLst>
                  <a:ext uri="{91240B29-F687-4F45-9708-019B960494DF}">
                    <a14:hiddenLine xmlns:a14="http://schemas.microsoft.com/office/drawing/2010/main" w="9525">
                      <a:solidFill>
                        <a:srgbClr val="000000"/>
                      </a:solidFill>
                      <a:round/>
                      <a:headEnd/>
                      <a:tailEnd/>
                    </a14:hiddenLine>
                  </a:ext>
                </a:extLst>
              </p:spPr>
              <p:txBody>
                <a:bodyPr wrap="square" lIns="91440" tIns="45720" rIns="91440" bIns="45720" anchor="ctr">
                  <a:normAutofit fontScale="85000" lnSpcReduction="20000"/>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000000"/>
                    </a:solidFill>
                    <a:effectLst/>
                    <a:uLnTx/>
                    <a:uFillTx/>
                    <a:latin typeface="Helvetica Now Text" panose="020B0504030202020204" pitchFamily="34" charset="0"/>
                    <a:ea typeface="等线" panose="02010600030101010101" pitchFamily="2" charset="-122"/>
                    <a:sym typeface="Helvetica Now Text" panose="020B0504030202020204" pitchFamily="34" charset="0"/>
                  </a:endParaRPr>
                </a:p>
              </p:txBody>
            </p:sp>
            <p:sp>
              <p:nvSpPr>
                <p:cNvPr id="83" name="ïṥ1iďê">
                  <a:extLst>
                    <a:ext uri="{FF2B5EF4-FFF2-40B4-BE49-F238E27FC236}">
                      <a16:creationId xmlns:a16="http://schemas.microsoft.com/office/drawing/2014/main" id="{6693D794-D8B0-4CA0-9336-91B3A73D7D55}"/>
                    </a:ext>
                  </a:extLst>
                </p:cNvPr>
                <p:cNvSpPr>
                  <a:spLocks/>
                </p:cNvSpPr>
                <p:nvPr/>
              </p:nvSpPr>
              <p:spPr bwMode="auto">
                <a:xfrm>
                  <a:off x="4093876" y="4401756"/>
                  <a:ext cx="552249" cy="581081"/>
                </a:xfrm>
                <a:custGeom>
                  <a:avLst/>
                  <a:gdLst>
                    <a:gd name="T0" fmla="*/ 1163 w 1638"/>
                    <a:gd name="T1" fmla="*/ 148 h 1857"/>
                    <a:gd name="T2" fmla="*/ 110 w 1638"/>
                    <a:gd name="T3" fmla="*/ 1400 h 1857"/>
                    <a:gd name="T4" fmla="*/ 148 w 1638"/>
                    <a:gd name="T5" fmla="*/ 1857 h 1857"/>
                    <a:gd name="T6" fmla="*/ 1638 w 1638"/>
                    <a:gd name="T7" fmla="*/ 121 h 1857"/>
                    <a:gd name="T8" fmla="*/ 1163 w 1638"/>
                    <a:gd name="T9" fmla="*/ 148 h 1857"/>
                  </a:gdLst>
                  <a:ahLst/>
                  <a:cxnLst>
                    <a:cxn ang="0">
                      <a:pos x="T0" y="T1"/>
                    </a:cxn>
                    <a:cxn ang="0">
                      <a:pos x="T2" y="T3"/>
                    </a:cxn>
                    <a:cxn ang="0">
                      <a:pos x="T4" y="T5"/>
                    </a:cxn>
                    <a:cxn ang="0">
                      <a:pos x="T6" y="T7"/>
                    </a:cxn>
                    <a:cxn ang="0">
                      <a:pos x="T8" y="T9"/>
                    </a:cxn>
                  </a:cxnLst>
                  <a:rect l="0" t="0" r="r" b="b"/>
                  <a:pathLst>
                    <a:path w="1638" h="1857">
                      <a:moveTo>
                        <a:pt x="1163" y="148"/>
                      </a:moveTo>
                      <a:cubicBezTo>
                        <a:pt x="110" y="1400"/>
                        <a:pt x="110" y="1400"/>
                        <a:pt x="110" y="1400"/>
                      </a:cubicBezTo>
                      <a:cubicBezTo>
                        <a:pt x="0" y="1530"/>
                        <a:pt x="19" y="1729"/>
                        <a:pt x="148" y="1857"/>
                      </a:cubicBezTo>
                      <a:cubicBezTo>
                        <a:pt x="1638" y="121"/>
                        <a:pt x="1638" y="121"/>
                        <a:pt x="1638" y="121"/>
                      </a:cubicBezTo>
                      <a:cubicBezTo>
                        <a:pt x="1489" y="0"/>
                        <a:pt x="1278" y="12"/>
                        <a:pt x="1163" y="148"/>
                      </a:cubicBezTo>
                      <a:close/>
                    </a:path>
                  </a:pathLst>
                </a:custGeom>
                <a:solidFill>
                  <a:srgbClr val="F5A620"/>
                </a:solidFill>
                <a:ln>
                  <a:noFill/>
                </a:ln>
                <a:extLst>
                  <a:ext uri="{91240B29-F687-4F45-9708-019B960494DF}">
                    <a14:hiddenLine xmlns:a14="http://schemas.microsoft.com/office/drawing/2010/main" w="9525">
                      <a:solidFill>
                        <a:srgbClr val="000000"/>
                      </a:solidFill>
                      <a:round/>
                      <a:headEnd/>
                      <a:tailEnd/>
                    </a14:hiddenLine>
                  </a:ext>
                </a:extLst>
              </p:spPr>
              <p:txBody>
                <a:bodyPr wrap="square" lIns="91440" tIns="45720" rIns="91440" bIns="45720" anchor="ctr">
                  <a:norm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000000"/>
                    </a:solidFill>
                    <a:effectLst/>
                    <a:uLnTx/>
                    <a:uFillTx/>
                    <a:latin typeface="Helvetica Now Text" panose="020B0504030202020204" pitchFamily="34" charset="0"/>
                    <a:ea typeface="等线" panose="02010600030101010101" pitchFamily="2" charset="-122"/>
                    <a:sym typeface="Helvetica Now Text" panose="020B0504030202020204" pitchFamily="34" charset="0"/>
                  </a:endParaRPr>
                </a:p>
              </p:txBody>
            </p:sp>
          </p:grpSp>
          <p:sp>
            <p:nvSpPr>
              <p:cNvPr id="79" name="ïṥḻîḓé">
                <a:extLst>
                  <a:ext uri="{FF2B5EF4-FFF2-40B4-BE49-F238E27FC236}">
                    <a16:creationId xmlns:a16="http://schemas.microsoft.com/office/drawing/2014/main" id="{29ECE216-128D-4387-AF74-CA22021BB175}"/>
                  </a:ext>
                </a:extLst>
              </p:cNvPr>
              <p:cNvSpPr>
                <a:spLocks/>
              </p:cNvSpPr>
              <p:nvPr/>
            </p:nvSpPr>
            <p:spPr bwMode="auto">
              <a:xfrm>
                <a:off x="4140542" y="4432054"/>
                <a:ext cx="552249" cy="590590"/>
              </a:xfrm>
              <a:custGeom>
                <a:avLst/>
                <a:gdLst>
                  <a:gd name="T0" fmla="*/ 1496 w 1672"/>
                  <a:gd name="T1" fmla="*/ 5 h 1882"/>
                  <a:gd name="T2" fmla="*/ 1490 w 1672"/>
                  <a:gd name="T3" fmla="*/ 0 h 1882"/>
                  <a:gd name="T4" fmla="*/ 0 w 1672"/>
                  <a:gd name="T5" fmla="*/ 1736 h 1882"/>
                  <a:gd name="T6" fmla="*/ 23 w 1672"/>
                  <a:gd name="T7" fmla="*/ 1756 h 1882"/>
                  <a:gd name="T8" fmla="*/ 503 w 1672"/>
                  <a:gd name="T9" fmla="*/ 1734 h 1882"/>
                  <a:gd name="T10" fmla="*/ 1556 w 1672"/>
                  <a:gd name="T11" fmla="*/ 482 h 1882"/>
                  <a:gd name="T12" fmla="*/ 1496 w 1672"/>
                  <a:gd name="T13" fmla="*/ 5 h 1882"/>
                </a:gdLst>
                <a:ahLst/>
                <a:cxnLst>
                  <a:cxn ang="0">
                    <a:pos x="T0" y="T1"/>
                  </a:cxn>
                  <a:cxn ang="0">
                    <a:pos x="T2" y="T3"/>
                  </a:cxn>
                  <a:cxn ang="0">
                    <a:pos x="T4" y="T5"/>
                  </a:cxn>
                  <a:cxn ang="0">
                    <a:pos x="T6" y="T7"/>
                  </a:cxn>
                  <a:cxn ang="0">
                    <a:pos x="T8" y="T9"/>
                  </a:cxn>
                  <a:cxn ang="0">
                    <a:pos x="T10" y="T11"/>
                  </a:cxn>
                  <a:cxn ang="0">
                    <a:pos x="T12" y="T13"/>
                  </a:cxn>
                </a:cxnLst>
                <a:rect l="0" t="0" r="r" b="b"/>
                <a:pathLst>
                  <a:path w="1672" h="1882">
                    <a:moveTo>
                      <a:pt x="1496" y="5"/>
                    </a:moveTo>
                    <a:cubicBezTo>
                      <a:pt x="1494" y="3"/>
                      <a:pt x="1492" y="1"/>
                      <a:pt x="1490" y="0"/>
                    </a:cubicBezTo>
                    <a:cubicBezTo>
                      <a:pt x="0" y="1736"/>
                      <a:pt x="0" y="1736"/>
                      <a:pt x="0" y="1736"/>
                    </a:cubicBezTo>
                    <a:cubicBezTo>
                      <a:pt x="7" y="1743"/>
                      <a:pt x="15" y="1750"/>
                      <a:pt x="23" y="1756"/>
                    </a:cubicBezTo>
                    <a:cubicBezTo>
                      <a:pt x="172" y="1882"/>
                      <a:pt x="387" y="1872"/>
                      <a:pt x="503" y="1734"/>
                    </a:cubicBezTo>
                    <a:cubicBezTo>
                      <a:pt x="1556" y="482"/>
                      <a:pt x="1556" y="482"/>
                      <a:pt x="1556" y="482"/>
                    </a:cubicBezTo>
                    <a:cubicBezTo>
                      <a:pt x="1672" y="344"/>
                      <a:pt x="1646" y="130"/>
                      <a:pt x="1496" y="5"/>
                    </a:cubicBezTo>
                    <a:close/>
                  </a:path>
                </a:pathLst>
              </a:custGeom>
              <a:solidFill>
                <a:srgbClr val="E38F05"/>
              </a:solidFill>
              <a:ln>
                <a:noFill/>
              </a:ln>
              <a:extLst>
                <a:ext uri="{91240B29-F687-4F45-9708-019B960494DF}">
                  <a14:hiddenLine xmlns:a14="http://schemas.microsoft.com/office/drawing/2010/main" w="9525">
                    <a:solidFill>
                      <a:srgbClr val="000000"/>
                    </a:solidFill>
                    <a:round/>
                    <a:headEnd/>
                    <a:tailEnd/>
                  </a14:hiddenLine>
                </a:ext>
              </a:extLst>
            </p:spPr>
            <p:txBody>
              <a:bodyPr wrap="square" lIns="91440" tIns="45720" rIns="91440" bIns="45720" anchor="ctr">
                <a:norm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000000"/>
                  </a:solidFill>
                  <a:effectLst/>
                  <a:uLnTx/>
                  <a:uFillTx/>
                  <a:latin typeface="Helvetica Now Text" panose="020B0504030202020204" pitchFamily="34" charset="0"/>
                  <a:ea typeface="等线" panose="02010600030101010101" pitchFamily="2" charset="-122"/>
                  <a:sym typeface="Helvetica Now Text" panose="020B0504030202020204" pitchFamily="34" charset="0"/>
                </a:endParaRPr>
              </a:p>
            </p:txBody>
          </p:sp>
        </p:grpSp>
      </p:grpSp>
      <p:grpSp>
        <p:nvGrpSpPr>
          <p:cNvPr id="9" name="组合 8"/>
          <p:cNvGrpSpPr>
            <a:grpSpLocks/>
          </p:cNvGrpSpPr>
          <p:nvPr/>
        </p:nvGrpSpPr>
        <p:grpSpPr>
          <a:xfrm rot="1808136">
            <a:off x="4186683" y="1293380"/>
            <a:ext cx="1279098" cy="1376878"/>
            <a:chOff x="4410963" y="3316433"/>
            <a:chExt cx="1690726" cy="1819973"/>
          </a:xfrm>
        </p:grpSpPr>
        <p:sp>
          <p:nvSpPr>
            <p:cNvPr id="73" name="iṩļíḋè">
              <a:extLst>
                <a:ext uri="{FF2B5EF4-FFF2-40B4-BE49-F238E27FC236}">
                  <a16:creationId xmlns:a16="http://schemas.microsoft.com/office/drawing/2014/main" id="{D595AB8D-8DB8-42E7-9234-79D536BEC268}"/>
                </a:ext>
              </a:extLst>
            </p:cNvPr>
            <p:cNvSpPr/>
            <p:nvPr/>
          </p:nvSpPr>
          <p:spPr bwMode="auto">
            <a:xfrm>
              <a:off x="4894618" y="3404386"/>
              <a:ext cx="1110281" cy="1109210"/>
            </a:xfrm>
            <a:custGeom>
              <a:avLst/>
              <a:gdLst>
                <a:gd name="T0" fmla="*/ 1099 w 1310"/>
                <a:gd name="T1" fmla="*/ 1036 h 1309"/>
                <a:gd name="T2" fmla="*/ 274 w 1310"/>
                <a:gd name="T3" fmla="*/ 1099 h 1309"/>
                <a:gd name="T4" fmla="*/ 211 w 1310"/>
                <a:gd name="T5" fmla="*/ 274 h 1309"/>
                <a:gd name="T6" fmla="*/ 1036 w 1310"/>
                <a:gd name="T7" fmla="*/ 210 h 1309"/>
                <a:gd name="T8" fmla="*/ 1099 w 1310"/>
                <a:gd name="T9" fmla="*/ 1036 h 1309"/>
              </a:gdLst>
              <a:ahLst/>
              <a:cxnLst>
                <a:cxn ang="0">
                  <a:pos x="T0" y="T1"/>
                </a:cxn>
                <a:cxn ang="0">
                  <a:pos x="T2" y="T3"/>
                </a:cxn>
                <a:cxn ang="0">
                  <a:pos x="T4" y="T5"/>
                </a:cxn>
                <a:cxn ang="0">
                  <a:pos x="T6" y="T7"/>
                </a:cxn>
                <a:cxn ang="0">
                  <a:pos x="T8" y="T9"/>
                </a:cxn>
              </a:cxnLst>
              <a:rect l="0" t="0" r="r" b="b"/>
              <a:pathLst>
                <a:path w="1310" h="1309">
                  <a:moveTo>
                    <a:pt x="1099" y="1036"/>
                  </a:moveTo>
                  <a:cubicBezTo>
                    <a:pt x="889" y="1281"/>
                    <a:pt x="520" y="1309"/>
                    <a:pt x="274" y="1099"/>
                  </a:cubicBezTo>
                  <a:cubicBezTo>
                    <a:pt x="29" y="889"/>
                    <a:pt x="0" y="519"/>
                    <a:pt x="211" y="274"/>
                  </a:cubicBezTo>
                  <a:cubicBezTo>
                    <a:pt x="421" y="29"/>
                    <a:pt x="790" y="0"/>
                    <a:pt x="1036" y="210"/>
                  </a:cubicBezTo>
                  <a:cubicBezTo>
                    <a:pt x="1281" y="421"/>
                    <a:pt x="1310" y="790"/>
                    <a:pt x="1099" y="1036"/>
                  </a:cubicBezTo>
                </a:path>
              </a:pathLst>
            </a:custGeom>
            <a:solidFill>
              <a:srgbClr val="D3D3D3">
                <a:alpha val="20000"/>
              </a:srgbClr>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000000"/>
                </a:solidFill>
                <a:effectLst/>
                <a:uLnTx/>
                <a:uFillTx/>
                <a:latin typeface="Helvetica Now Text" panose="020B0504030202020204" pitchFamily="34" charset="0"/>
                <a:ea typeface="等线" panose="02010600030101010101" pitchFamily="2" charset="-122"/>
                <a:sym typeface="Helvetica Now Text" panose="020B0504030202020204" pitchFamily="34" charset="0"/>
              </a:endParaRPr>
            </a:p>
          </p:txBody>
        </p:sp>
        <p:grpSp>
          <p:nvGrpSpPr>
            <p:cNvPr id="65" name="组合 64"/>
            <p:cNvGrpSpPr/>
            <p:nvPr/>
          </p:nvGrpSpPr>
          <p:grpSpPr>
            <a:xfrm>
              <a:off x="4410963" y="3316433"/>
              <a:ext cx="1690726" cy="1819973"/>
              <a:chOff x="4093876" y="3202671"/>
              <a:chExt cx="1690726" cy="1819973"/>
            </a:xfrm>
          </p:grpSpPr>
          <p:sp>
            <p:nvSpPr>
              <p:cNvPr id="66" name="ïṣľïḑé">
                <a:extLst>
                  <a:ext uri="{FF2B5EF4-FFF2-40B4-BE49-F238E27FC236}">
                    <a16:creationId xmlns:a16="http://schemas.microsoft.com/office/drawing/2014/main" id="{C081986A-EFD9-4983-B9DF-071431265D86}"/>
                  </a:ext>
                </a:extLst>
              </p:cNvPr>
              <p:cNvSpPr/>
              <p:nvPr/>
            </p:nvSpPr>
            <p:spPr bwMode="auto">
              <a:xfrm>
                <a:off x="4707007" y="3436504"/>
                <a:ext cx="444205" cy="444206"/>
              </a:xfrm>
              <a:custGeom>
                <a:avLst/>
                <a:gdLst>
                  <a:gd name="T0" fmla="*/ 155 w 1038"/>
                  <a:gd name="T1" fmla="*/ 1033 h 1039"/>
                  <a:gd name="T2" fmla="*/ 71 w 1038"/>
                  <a:gd name="T3" fmla="*/ 975 h 1039"/>
                  <a:gd name="T4" fmla="*/ 222 w 1038"/>
                  <a:gd name="T5" fmla="*/ 371 h 1039"/>
                  <a:gd name="T6" fmla="*/ 967 w 1038"/>
                  <a:gd name="T7" fmla="*/ 38 h 1039"/>
                  <a:gd name="T8" fmla="*/ 1034 w 1038"/>
                  <a:gd name="T9" fmla="*/ 119 h 1039"/>
                  <a:gd name="T10" fmla="*/ 953 w 1038"/>
                  <a:gd name="T11" fmla="*/ 186 h 1039"/>
                  <a:gd name="T12" fmla="*/ 336 w 1038"/>
                  <a:gd name="T13" fmla="*/ 466 h 1039"/>
                  <a:gd name="T14" fmla="*/ 216 w 1038"/>
                  <a:gd name="T15" fmla="*/ 943 h 1039"/>
                  <a:gd name="T16" fmla="*/ 160 w 1038"/>
                  <a:gd name="T17" fmla="*/ 1032 h 1039"/>
                  <a:gd name="T18" fmla="*/ 155 w 1038"/>
                  <a:gd name="T19" fmla="*/ 1033 h 10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38" h="1039">
                    <a:moveTo>
                      <a:pt x="155" y="1033"/>
                    </a:moveTo>
                    <a:cubicBezTo>
                      <a:pt x="117" y="1039"/>
                      <a:pt x="79" y="1014"/>
                      <a:pt x="71" y="975"/>
                    </a:cubicBezTo>
                    <a:cubicBezTo>
                      <a:pt x="68" y="961"/>
                      <a:pt x="0" y="638"/>
                      <a:pt x="222" y="371"/>
                    </a:cubicBezTo>
                    <a:cubicBezTo>
                      <a:pt x="529" y="0"/>
                      <a:pt x="949" y="36"/>
                      <a:pt x="967" y="38"/>
                    </a:cubicBezTo>
                    <a:cubicBezTo>
                      <a:pt x="1008" y="42"/>
                      <a:pt x="1038" y="78"/>
                      <a:pt x="1034" y="119"/>
                    </a:cubicBezTo>
                    <a:cubicBezTo>
                      <a:pt x="1030" y="160"/>
                      <a:pt x="994" y="190"/>
                      <a:pt x="953" y="186"/>
                    </a:cubicBezTo>
                    <a:cubicBezTo>
                      <a:pt x="939" y="185"/>
                      <a:pt x="592" y="158"/>
                      <a:pt x="336" y="466"/>
                    </a:cubicBezTo>
                    <a:cubicBezTo>
                      <a:pt x="161" y="677"/>
                      <a:pt x="216" y="941"/>
                      <a:pt x="216" y="943"/>
                    </a:cubicBezTo>
                    <a:cubicBezTo>
                      <a:pt x="225" y="983"/>
                      <a:pt x="200" y="1023"/>
                      <a:pt x="160" y="1032"/>
                    </a:cubicBezTo>
                    <a:cubicBezTo>
                      <a:pt x="158" y="1032"/>
                      <a:pt x="157" y="1032"/>
                      <a:pt x="155" y="1033"/>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wrap="square" lIns="91440" tIns="45720" rIns="91440" bIns="45720" anchor="ctr">
                <a:normAutofit fontScale="92500" lnSpcReduction="10000"/>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000000"/>
                  </a:solidFill>
                  <a:effectLst/>
                  <a:uLnTx/>
                  <a:uFillTx/>
                  <a:latin typeface="Helvetica Now Text" panose="020B0504030202020204" pitchFamily="34" charset="0"/>
                  <a:ea typeface="等线" panose="02010600030101010101" pitchFamily="2" charset="-122"/>
                  <a:sym typeface="Helvetica Now Text" panose="020B0504030202020204" pitchFamily="34" charset="0"/>
                </a:endParaRPr>
              </a:p>
            </p:txBody>
          </p:sp>
          <p:grpSp>
            <p:nvGrpSpPr>
              <p:cNvPr id="67" name="组合 66"/>
              <p:cNvGrpSpPr/>
              <p:nvPr/>
            </p:nvGrpSpPr>
            <p:grpSpPr>
              <a:xfrm>
                <a:off x="4093876" y="3202671"/>
                <a:ext cx="1690726" cy="1780166"/>
                <a:chOff x="4093876" y="3202671"/>
                <a:chExt cx="1690726" cy="1780166"/>
              </a:xfrm>
            </p:grpSpPr>
            <p:sp>
              <p:nvSpPr>
                <p:cNvPr id="69" name="íšḻiḍe">
                  <a:extLst>
                    <a:ext uri="{FF2B5EF4-FFF2-40B4-BE49-F238E27FC236}">
                      <a16:creationId xmlns:a16="http://schemas.microsoft.com/office/drawing/2014/main" id="{8D535299-A11B-4570-A802-DDD789C012FB}"/>
                    </a:ext>
                  </a:extLst>
                </p:cNvPr>
                <p:cNvSpPr/>
                <p:nvPr/>
              </p:nvSpPr>
              <p:spPr bwMode="auto">
                <a:xfrm>
                  <a:off x="4489066" y="3202671"/>
                  <a:ext cx="1295536" cy="1293268"/>
                </a:xfrm>
                <a:custGeom>
                  <a:avLst/>
                  <a:gdLst>
                    <a:gd name="T0" fmla="*/ 2379 w 3030"/>
                    <a:gd name="T1" fmla="*/ 477 h 3030"/>
                    <a:gd name="T2" fmla="*/ 477 w 3030"/>
                    <a:gd name="T3" fmla="*/ 651 h 3030"/>
                    <a:gd name="T4" fmla="*/ 651 w 3030"/>
                    <a:gd name="T5" fmla="*/ 2553 h 3030"/>
                    <a:gd name="T6" fmla="*/ 2553 w 3030"/>
                    <a:gd name="T7" fmla="*/ 2379 h 3030"/>
                    <a:gd name="T8" fmla="*/ 2379 w 3030"/>
                    <a:gd name="T9" fmla="*/ 477 h 3030"/>
                    <a:gd name="T10" fmla="*/ 2375 w 3030"/>
                    <a:gd name="T11" fmla="*/ 2230 h 3030"/>
                    <a:gd name="T12" fmla="*/ 799 w 3030"/>
                    <a:gd name="T13" fmla="*/ 2375 h 3030"/>
                    <a:gd name="T14" fmla="*/ 655 w 3030"/>
                    <a:gd name="T15" fmla="*/ 799 h 3030"/>
                    <a:gd name="T16" fmla="*/ 2231 w 3030"/>
                    <a:gd name="T17" fmla="*/ 655 h 3030"/>
                    <a:gd name="T18" fmla="*/ 2375 w 3030"/>
                    <a:gd name="T19" fmla="*/ 2230 h 30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030" h="3030">
                      <a:moveTo>
                        <a:pt x="2379" y="477"/>
                      </a:moveTo>
                      <a:cubicBezTo>
                        <a:pt x="1806" y="0"/>
                        <a:pt x="954" y="78"/>
                        <a:pt x="477" y="651"/>
                      </a:cubicBezTo>
                      <a:cubicBezTo>
                        <a:pt x="0" y="1224"/>
                        <a:pt x="78" y="2076"/>
                        <a:pt x="651" y="2553"/>
                      </a:cubicBezTo>
                      <a:cubicBezTo>
                        <a:pt x="1224" y="3030"/>
                        <a:pt x="2076" y="2952"/>
                        <a:pt x="2553" y="2379"/>
                      </a:cubicBezTo>
                      <a:cubicBezTo>
                        <a:pt x="3030" y="1806"/>
                        <a:pt x="2952" y="954"/>
                        <a:pt x="2379" y="477"/>
                      </a:cubicBezTo>
                      <a:moveTo>
                        <a:pt x="2375" y="2230"/>
                      </a:moveTo>
                      <a:cubicBezTo>
                        <a:pt x="1980" y="2705"/>
                        <a:pt x="1274" y="2770"/>
                        <a:pt x="799" y="2375"/>
                      </a:cubicBezTo>
                      <a:cubicBezTo>
                        <a:pt x="324" y="1979"/>
                        <a:pt x="260" y="1274"/>
                        <a:pt x="655" y="799"/>
                      </a:cubicBezTo>
                      <a:cubicBezTo>
                        <a:pt x="1050" y="324"/>
                        <a:pt x="1756" y="260"/>
                        <a:pt x="2231" y="655"/>
                      </a:cubicBezTo>
                      <a:cubicBezTo>
                        <a:pt x="2706" y="1050"/>
                        <a:pt x="2770" y="1756"/>
                        <a:pt x="2375" y="2230"/>
                      </a:cubicBezTo>
                    </a:path>
                  </a:pathLst>
                </a:custGeom>
                <a:solidFill>
                  <a:srgbClr val="C00000"/>
                </a:solidFill>
                <a:ln>
                  <a:noFill/>
                </a:ln>
                <a:extLst>
                  <a:ext uri="{91240B29-F687-4F45-9708-019B960494DF}">
                    <a14:hiddenLine xmlns:a14="http://schemas.microsoft.com/office/drawing/2010/main" w="9525">
                      <a:solidFill>
                        <a:srgbClr val="000000"/>
                      </a:solidFill>
                      <a:round/>
                      <a:headEnd/>
                      <a:tailEnd/>
                    </a14:hiddenLine>
                  </a:ext>
                </a:extLst>
              </p:spPr>
              <p:txBody>
                <a:bodyPr wrap="square" lIns="91440" tIns="45720" rIns="91440" bIns="45720" anchor="ctr">
                  <a:norm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000000"/>
                    </a:solidFill>
                    <a:effectLst/>
                    <a:uLnTx/>
                    <a:uFillTx/>
                    <a:latin typeface="Helvetica Now Text" panose="020B0504030202020204" pitchFamily="34" charset="0"/>
                    <a:ea typeface="等线" panose="02010600030101010101" pitchFamily="2" charset="-122"/>
                    <a:sym typeface="Helvetica Now Text" panose="020B0504030202020204" pitchFamily="34" charset="0"/>
                  </a:endParaRPr>
                </a:p>
              </p:txBody>
            </p:sp>
            <p:sp>
              <p:nvSpPr>
                <p:cNvPr id="70" name="îṥḻíďe">
                  <a:extLst>
                    <a:ext uri="{FF2B5EF4-FFF2-40B4-BE49-F238E27FC236}">
                      <a16:creationId xmlns:a16="http://schemas.microsoft.com/office/drawing/2014/main" id="{88FAC85E-F465-4563-A429-0AC659931B6C}"/>
                    </a:ext>
                  </a:extLst>
                </p:cNvPr>
                <p:cNvSpPr/>
                <p:nvPr/>
              </p:nvSpPr>
              <p:spPr bwMode="auto">
                <a:xfrm>
                  <a:off x="4601820" y="3317696"/>
                  <a:ext cx="1061704" cy="1059435"/>
                </a:xfrm>
                <a:custGeom>
                  <a:avLst/>
                  <a:gdLst>
                    <a:gd name="T0" fmla="*/ 1421 w 2483"/>
                    <a:gd name="T1" fmla="*/ 2384 h 2482"/>
                    <a:gd name="T2" fmla="*/ 99 w 2483"/>
                    <a:gd name="T3" fmla="*/ 1420 h 2482"/>
                    <a:gd name="T4" fmla="*/ 1063 w 2483"/>
                    <a:gd name="T5" fmla="*/ 98 h 2482"/>
                    <a:gd name="T6" fmla="*/ 2384 w 2483"/>
                    <a:gd name="T7" fmla="*/ 1062 h 2482"/>
                    <a:gd name="T8" fmla="*/ 1421 w 2483"/>
                    <a:gd name="T9" fmla="*/ 2384 h 2482"/>
                    <a:gd name="T10" fmla="*/ 1071 w 2483"/>
                    <a:gd name="T11" fmla="*/ 152 h 2482"/>
                    <a:gd name="T12" fmla="*/ 152 w 2483"/>
                    <a:gd name="T13" fmla="*/ 1412 h 2482"/>
                    <a:gd name="T14" fmla="*/ 1412 w 2483"/>
                    <a:gd name="T15" fmla="*/ 2330 h 2482"/>
                    <a:gd name="T16" fmla="*/ 2331 w 2483"/>
                    <a:gd name="T17" fmla="*/ 1070 h 2482"/>
                    <a:gd name="T18" fmla="*/ 1071 w 2483"/>
                    <a:gd name="T19" fmla="*/ 152 h 24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483" h="2482">
                      <a:moveTo>
                        <a:pt x="1421" y="2384"/>
                      </a:moveTo>
                      <a:cubicBezTo>
                        <a:pt x="791" y="2482"/>
                        <a:pt x="198" y="2050"/>
                        <a:pt x="99" y="1420"/>
                      </a:cubicBezTo>
                      <a:cubicBezTo>
                        <a:pt x="0" y="790"/>
                        <a:pt x="433" y="197"/>
                        <a:pt x="1063" y="98"/>
                      </a:cubicBezTo>
                      <a:cubicBezTo>
                        <a:pt x="1693" y="0"/>
                        <a:pt x="2286" y="432"/>
                        <a:pt x="2384" y="1062"/>
                      </a:cubicBezTo>
                      <a:cubicBezTo>
                        <a:pt x="2483" y="1692"/>
                        <a:pt x="2051" y="2285"/>
                        <a:pt x="1421" y="2384"/>
                      </a:cubicBezTo>
                      <a:close/>
                      <a:moveTo>
                        <a:pt x="1071" y="152"/>
                      </a:moveTo>
                      <a:cubicBezTo>
                        <a:pt x="470" y="246"/>
                        <a:pt x="58" y="811"/>
                        <a:pt x="152" y="1412"/>
                      </a:cubicBezTo>
                      <a:cubicBezTo>
                        <a:pt x="247" y="2012"/>
                        <a:pt x="812" y="2424"/>
                        <a:pt x="1412" y="2330"/>
                      </a:cubicBezTo>
                      <a:cubicBezTo>
                        <a:pt x="2013" y="2236"/>
                        <a:pt x="2425" y="1671"/>
                        <a:pt x="2331" y="1070"/>
                      </a:cubicBezTo>
                      <a:cubicBezTo>
                        <a:pt x="2237" y="470"/>
                        <a:pt x="1672" y="58"/>
                        <a:pt x="1071" y="152"/>
                      </a:cubicBezTo>
                      <a:close/>
                    </a:path>
                  </a:pathLst>
                </a:custGeom>
                <a:solidFill>
                  <a:srgbClr val="00383D"/>
                </a:solidFill>
                <a:ln>
                  <a:noFill/>
                </a:ln>
                <a:extLst>
                  <a:ext uri="{91240B29-F687-4F45-9708-019B960494DF}">
                    <a14:hiddenLine xmlns:a14="http://schemas.microsoft.com/office/drawing/2010/main" w="9525">
                      <a:solidFill>
                        <a:srgbClr val="000000"/>
                      </a:solidFill>
                      <a:round/>
                      <a:headEnd/>
                      <a:tailEnd/>
                    </a14:hiddenLine>
                  </a:ext>
                </a:extLst>
              </p:spPr>
              <p:txBody>
                <a:bodyPr wrap="square" lIns="91440" tIns="45720" rIns="91440" bIns="45720" anchor="ctr">
                  <a:norm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000000"/>
                    </a:solidFill>
                    <a:effectLst/>
                    <a:uLnTx/>
                    <a:uFillTx/>
                    <a:latin typeface="Helvetica Now Text" panose="020B0504030202020204" pitchFamily="34" charset="0"/>
                    <a:ea typeface="等线" panose="02010600030101010101" pitchFamily="2" charset="-122"/>
                    <a:sym typeface="Helvetica Now Text" panose="020B0504030202020204" pitchFamily="34" charset="0"/>
                  </a:endParaRPr>
                </a:p>
              </p:txBody>
            </p:sp>
            <p:sp>
              <p:nvSpPr>
                <p:cNvPr id="71" name="iŝlíḑe">
                  <a:extLst>
                    <a:ext uri="{FF2B5EF4-FFF2-40B4-BE49-F238E27FC236}">
                      <a16:creationId xmlns:a16="http://schemas.microsoft.com/office/drawing/2014/main" id="{706D5B30-F5EF-4F5C-91E4-8DBF56EEF1D9}"/>
                    </a:ext>
                  </a:extLst>
                </p:cNvPr>
                <p:cNvSpPr/>
                <p:nvPr/>
              </p:nvSpPr>
              <p:spPr bwMode="auto">
                <a:xfrm>
                  <a:off x="4514038" y="4227297"/>
                  <a:ext cx="342046" cy="373073"/>
                </a:xfrm>
                <a:custGeom>
                  <a:avLst/>
                  <a:gdLst>
                    <a:gd name="T0" fmla="*/ 126 w 452"/>
                    <a:gd name="T1" fmla="*/ 493 h 493"/>
                    <a:gd name="T2" fmla="*/ 0 w 452"/>
                    <a:gd name="T3" fmla="*/ 387 h 493"/>
                    <a:gd name="T4" fmla="*/ 326 w 452"/>
                    <a:gd name="T5" fmla="*/ 0 h 493"/>
                    <a:gd name="T6" fmla="*/ 452 w 452"/>
                    <a:gd name="T7" fmla="*/ 106 h 493"/>
                    <a:gd name="T8" fmla="*/ 126 w 452"/>
                    <a:gd name="T9" fmla="*/ 493 h 493"/>
                  </a:gdLst>
                  <a:ahLst/>
                  <a:cxnLst>
                    <a:cxn ang="0">
                      <a:pos x="T0" y="T1"/>
                    </a:cxn>
                    <a:cxn ang="0">
                      <a:pos x="T2" y="T3"/>
                    </a:cxn>
                    <a:cxn ang="0">
                      <a:pos x="T4" y="T5"/>
                    </a:cxn>
                    <a:cxn ang="0">
                      <a:pos x="T6" y="T7"/>
                    </a:cxn>
                    <a:cxn ang="0">
                      <a:pos x="T8" y="T9"/>
                    </a:cxn>
                  </a:cxnLst>
                  <a:rect l="0" t="0" r="r" b="b"/>
                  <a:pathLst>
                    <a:path w="452" h="493">
                      <a:moveTo>
                        <a:pt x="126" y="493"/>
                      </a:moveTo>
                      <a:lnTo>
                        <a:pt x="0" y="387"/>
                      </a:lnTo>
                      <a:lnTo>
                        <a:pt x="326" y="0"/>
                      </a:lnTo>
                      <a:lnTo>
                        <a:pt x="452" y="106"/>
                      </a:lnTo>
                      <a:lnTo>
                        <a:pt x="126" y="493"/>
                      </a:lnTo>
                      <a:close/>
                    </a:path>
                  </a:pathLst>
                </a:custGeom>
                <a:solidFill>
                  <a:srgbClr val="C00000"/>
                </a:solidFill>
                <a:ln>
                  <a:noFill/>
                </a:ln>
                <a:extLst>
                  <a:ext uri="{91240B29-F687-4F45-9708-019B960494DF}">
                    <a14:hiddenLine xmlns:a14="http://schemas.microsoft.com/office/drawing/2010/main" w="9525">
                      <a:solidFill>
                        <a:srgbClr val="000000"/>
                      </a:solidFill>
                      <a:round/>
                      <a:headEnd/>
                      <a:tailEnd/>
                    </a14:hiddenLine>
                  </a:ext>
                </a:extLst>
              </p:spPr>
              <p:txBody>
                <a:bodyPr wrap="square" lIns="91440" tIns="45720" rIns="91440" bIns="45720" anchor="ctr">
                  <a:normAutofit fontScale="85000" lnSpcReduction="20000"/>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000000"/>
                    </a:solidFill>
                    <a:effectLst/>
                    <a:uLnTx/>
                    <a:uFillTx/>
                    <a:latin typeface="Helvetica Now Text" panose="020B0504030202020204" pitchFamily="34" charset="0"/>
                    <a:ea typeface="等线" panose="02010600030101010101" pitchFamily="2" charset="-122"/>
                    <a:sym typeface="Helvetica Now Text" panose="020B0504030202020204" pitchFamily="34" charset="0"/>
                  </a:endParaRPr>
                </a:p>
              </p:txBody>
            </p:sp>
            <p:sp>
              <p:nvSpPr>
                <p:cNvPr id="72" name="ïṥ1iďê">
                  <a:extLst>
                    <a:ext uri="{FF2B5EF4-FFF2-40B4-BE49-F238E27FC236}">
                      <a16:creationId xmlns:a16="http://schemas.microsoft.com/office/drawing/2014/main" id="{6693D794-D8B0-4CA0-9336-91B3A73D7D55}"/>
                    </a:ext>
                  </a:extLst>
                </p:cNvPr>
                <p:cNvSpPr>
                  <a:spLocks/>
                </p:cNvSpPr>
                <p:nvPr/>
              </p:nvSpPr>
              <p:spPr bwMode="auto">
                <a:xfrm>
                  <a:off x="4093876" y="4401756"/>
                  <a:ext cx="552249" cy="581081"/>
                </a:xfrm>
                <a:custGeom>
                  <a:avLst/>
                  <a:gdLst>
                    <a:gd name="T0" fmla="*/ 1163 w 1638"/>
                    <a:gd name="T1" fmla="*/ 148 h 1857"/>
                    <a:gd name="T2" fmla="*/ 110 w 1638"/>
                    <a:gd name="T3" fmla="*/ 1400 h 1857"/>
                    <a:gd name="T4" fmla="*/ 148 w 1638"/>
                    <a:gd name="T5" fmla="*/ 1857 h 1857"/>
                    <a:gd name="T6" fmla="*/ 1638 w 1638"/>
                    <a:gd name="T7" fmla="*/ 121 h 1857"/>
                    <a:gd name="T8" fmla="*/ 1163 w 1638"/>
                    <a:gd name="T9" fmla="*/ 148 h 1857"/>
                  </a:gdLst>
                  <a:ahLst/>
                  <a:cxnLst>
                    <a:cxn ang="0">
                      <a:pos x="T0" y="T1"/>
                    </a:cxn>
                    <a:cxn ang="0">
                      <a:pos x="T2" y="T3"/>
                    </a:cxn>
                    <a:cxn ang="0">
                      <a:pos x="T4" y="T5"/>
                    </a:cxn>
                    <a:cxn ang="0">
                      <a:pos x="T6" y="T7"/>
                    </a:cxn>
                    <a:cxn ang="0">
                      <a:pos x="T8" y="T9"/>
                    </a:cxn>
                  </a:cxnLst>
                  <a:rect l="0" t="0" r="r" b="b"/>
                  <a:pathLst>
                    <a:path w="1638" h="1857">
                      <a:moveTo>
                        <a:pt x="1163" y="148"/>
                      </a:moveTo>
                      <a:cubicBezTo>
                        <a:pt x="110" y="1400"/>
                        <a:pt x="110" y="1400"/>
                        <a:pt x="110" y="1400"/>
                      </a:cubicBezTo>
                      <a:cubicBezTo>
                        <a:pt x="0" y="1530"/>
                        <a:pt x="19" y="1729"/>
                        <a:pt x="148" y="1857"/>
                      </a:cubicBezTo>
                      <a:cubicBezTo>
                        <a:pt x="1638" y="121"/>
                        <a:pt x="1638" y="121"/>
                        <a:pt x="1638" y="121"/>
                      </a:cubicBezTo>
                      <a:cubicBezTo>
                        <a:pt x="1489" y="0"/>
                        <a:pt x="1278" y="12"/>
                        <a:pt x="1163" y="148"/>
                      </a:cubicBezTo>
                      <a:close/>
                    </a:path>
                  </a:pathLst>
                </a:custGeom>
                <a:solidFill>
                  <a:srgbClr val="F5A620"/>
                </a:solidFill>
                <a:ln>
                  <a:noFill/>
                </a:ln>
                <a:extLst>
                  <a:ext uri="{91240B29-F687-4F45-9708-019B960494DF}">
                    <a14:hiddenLine xmlns:a14="http://schemas.microsoft.com/office/drawing/2010/main" w="9525">
                      <a:solidFill>
                        <a:srgbClr val="000000"/>
                      </a:solidFill>
                      <a:round/>
                      <a:headEnd/>
                      <a:tailEnd/>
                    </a14:hiddenLine>
                  </a:ext>
                </a:extLst>
              </p:spPr>
              <p:txBody>
                <a:bodyPr wrap="square" lIns="91440" tIns="45720" rIns="91440" bIns="45720" anchor="ctr">
                  <a:norm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000000"/>
                    </a:solidFill>
                    <a:effectLst/>
                    <a:uLnTx/>
                    <a:uFillTx/>
                    <a:latin typeface="Helvetica Now Text" panose="020B0504030202020204" pitchFamily="34" charset="0"/>
                    <a:ea typeface="等线" panose="02010600030101010101" pitchFamily="2" charset="-122"/>
                    <a:sym typeface="Helvetica Now Text" panose="020B0504030202020204" pitchFamily="34" charset="0"/>
                  </a:endParaRPr>
                </a:p>
              </p:txBody>
            </p:sp>
          </p:grpSp>
          <p:sp>
            <p:nvSpPr>
              <p:cNvPr id="68" name="ïṥḻîḓé">
                <a:extLst>
                  <a:ext uri="{FF2B5EF4-FFF2-40B4-BE49-F238E27FC236}">
                    <a16:creationId xmlns:a16="http://schemas.microsoft.com/office/drawing/2014/main" id="{29ECE216-128D-4387-AF74-CA22021BB175}"/>
                  </a:ext>
                </a:extLst>
              </p:cNvPr>
              <p:cNvSpPr>
                <a:spLocks/>
              </p:cNvSpPr>
              <p:nvPr/>
            </p:nvSpPr>
            <p:spPr bwMode="auto">
              <a:xfrm>
                <a:off x="4140542" y="4432054"/>
                <a:ext cx="552249" cy="590590"/>
              </a:xfrm>
              <a:custGeom>
                <a:avLst/>
                <a:gdLst>
                  <a:gd name="T0" fmla="*/ 1496 w 1672"/>
                  <a:gd name="T1" fmla="*/ 5 h 1882"/>
                  <a:gd name="T2" fmla="*/ 1490 w 1672"/>
                  <a:gd name="T3" fmla="*/ 0 h 1882"/>
                  <a:gd name="T4" fmla="*/ 0 w 1672"/>
                  <a:gd name="T5" fmla="*/ 1736 h 1882"/>
                  <a:gd name="T6" fmla="*/ 23 w 1672"/>
                  <a:gd name="T7" fmla="*/ 1756 h 1882"/>
                  <a:gd name="T8" fmla="*/ 503 w 1672"/>
                  <a:gd name="T9" fmla="*/ 1734 h 1882"/>
                  <a:gd name="T10" fmla="*/ 1556 w 1672"/>
                  <a:gd name="T11" fmla="*/ 482 h 1882"/>
                  <a:gd name="T12" fmla="*/ 1496 w 1672"/>
                  <a:gd name="T13" fmla="*/ 5 h 1882"/>
                </a:gdLst>
                <a:ahLst/>
                <a:cxnLst>
                  <a:cxn ang="0">
                    <a:pos x="T0" y="T1"/>
                  </a:cxn>
                  <a:cxn ang="0">
                    <a:pos x="T2" y="T3"/>
                  </a:cxn>
                  <a:cxn ang="0">
                    <a:pos x="T4" y="T5"/>
                  </a:cxn>
                  <a:cxn ang="0">
                    <a:pos x="T6" y="T7"/>
                  </a:cxn>
                  <a:cxn ang="0">
                    <a:pos x="T8" y="T9"/>
                  </a:cxn>
                  <a:cxn ang="0">
                    <a:pos x="T10" y="T11"/>
                  </a:cxn>
                  <a:cxn ang="0">
                    <a:pos x="T12" y="T13"/>
                  </a:cxn>
                </a:cxnLst>
                <a:rect l="0" t="0" r="r" b="b"/>
                <a:pathLst>
                  <a:path w="1672" h="1882">
                    <a:moveTo>
                      <a:pt x="1496" y="5"/>
                    </a:moveTo>
                    <a:cubicBezTo>
                      <a:pt x="1494" y="3"/>
                      <a:pt x="1492" y="1"/>
                      <a:pt x="1490" y="0"/>
                    </a:cubicBezTo>
                    <a:cubicBezTo>
                      <a:pt x="0" y="1736"/>
                      <a:pt x="0" y="1736"/>
                      <a:pt x="0" y="1736"/>
                    </a:cubicBezTo>
                    <a:cubicBezTo>
                      <a:pt x="7" y="1743"/>
                      <a:pt x="15" y="1750"/>
                      <a:pt x="23" y="1756"/>
                    </a:cubicBezTo>
                    <a:cubicBezTo>
                      <a:pt x="172" y="1882"/>
                      <a:pt x="387" y="1872"/>
                      <a:pt x="503" y="1734"/>
                    </a:cubicBezTo>
                    <a:cubicBezTo>
                      <a:pt x="1556" y="482"/>
                      <a:pt x="1556" y="482"/>
                      <a:pt x="1556" y="482"/>
                    </a:cubicBezTo>
                    <a:cubicBezTo>
                      <a:pt x="1672" y="344"/>
                      <a:pt x="1646" y="130"/>
                      <a:pt x="1496" y="5"/>
                    </a:cubicBezTo>
                    <a:close/>
                  </a:path>
                </a:pathLst>
              </a:custGeom>
              <a:solidFill>
                <a:srgbClr val="E38F05"/>
              </a:solidFill>
              <a:ln>
                <a:noFill/>
              </a:ln>
              <a:extLst>
                <a:ext uri="{91240B29-F687-4F45-9708-019B960494DF}">
                  <a14:hiddenLine xmlns:a14="http://schemas.microsoft.com/office/drawing/2010/main" w="9525">
                    <a:solidFill>
                      <a:srgbClr val="000000"/>
                    </a:solidFill>
                    <a:round/>
                    <a:headEnd/>
                    <a:tailEnd/>
                  </a14:hiddenLine>
                </a:ext>
              </a:extLst>
            </p:spPr>
            <p:txBody>
              <a:bodyPr wrap="square" lIns="91440" tIns="45720" rIns="91440" bIns="45720" anchor="ctr">
                <a:norm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000000"/>
                  </a:solidFill>
                  <a:effectLst/>
                  <a:uLnTx/>
                  <a:uFillTx/>
                  <a:latin typeface="Helvetica Now Text" panose="020B0504030202020204" pitchFamily="34" charset="0"/>
                  <a:ea typeface="等线" panose="02010600030101010101" pitchFamily="2" charset="-122"/>
                  <a:sym typeface="Helvetica Now Text" panose="020B0504030202020204" pitchFamily="34" charset="0"/>
                </a:endParaRPr>
              </a:p>
            </p:txBody>
          </p:sp>
        </p:grpSp>
      </p:grpSp>
      <p:sp>
        <p:nvSpPr>
          <p:cNvPr id="2" name="矩形 1"/>
          <p:cNvSpPr/>
          <p:nvPr/>
        </p:nvSpPr>
        <p:spPr>
          <a:xfrm>
            <a:off x="714296" y="658572"/>
            <a:ext cx="6173201" cy="400110"/>
          </a:xfrm>
          <a:prstGeom prst="rect">
            <a:avLst/>
          </a:prstGeom>
          <a:noFill/>
        </p:spPr>
        <p:txBody>
          <a:bodyPr wrap="square" rtlCol="0">
            <a:spAutoFit/>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kumimoji="0" lang="en-US" altLang="zh-CN" sz="2000" b="0" i="0" u="none" strike="noStrike" kern="1200" cap="none" spc="0" normalizeH="0" baseline="0" noProof="0" dirty="0">
                <a:ln>
                  <a:noFill/>
                </a:ln>
                <a:solidFill>
                  <a:prstClr val="black">
                    <a:lumMod val="75000"/>
                    <a:lumOff val="25000"/>
                  </a:prstClr>
                </a:solidFill>
                <a:effectLst/>
                <a:uLnTx/>
                <a:uFillTx/>
                <a:latin typeface="Helvetica Now Text" panose="020B0504030202020204" pitchFamily="34" charset="0"/>
                <a:ea typeface="等线" panose="02010600030101010101" pitchFamily="2" charset="-122"/>
                <a:cs typeface="+mn-ea"/>
                <a:sym typeface="Helvetica Now Text" panose="020B0504030202020204" pitchFamily="34" charset="0"/>
              </a:rPr>
              <a:t>Easy UI 2.0 – Quick Setup With </a:t>
            </a:r>
            <a:r>
              <a:rPr kumimoji="0" lang="en-US" altLang="zh-CN" sz="2000" b="0" i="0" u="none" strike="noStrike" kern="1200" cap="none" spc="0" normalizeH="0" baseline="0" noProof="0" dirty="0">
                <a:ln>
                  <a:noFill/>
                </a:ln>
                <a:solidFill>
                  <a:srgbClr val="000000"/>
                </a:solidFill>
                <a:effectLst/>
                <a:uLnTx/>
                <a:uFillTx/>
                <a:latin typeface="Helvetica Now Text" panose="020B0504030202020204" pitchFamily="34" charset="0"/>
                <a:ea typeface="等线" panose="02010600030101010101" pitchFamily="2" charset="-122"/>
                <a:sym typeface="Helvetica Now Text" panose="020B0504030202020204" pitchFamily="34" charset="0"/>
              </a:rPr>
              <a:t>Easy Wizard 2.0</a:t>
            </a:r>
            <a:endParaRPr kumimoji="0" lang="zh-CN" altLang="en-US" sz="2000" b="0" i="0" u="none" strike="noStrike" kern="1200" cap="none" spc="0" normalizeH="0" baseline="0" noProof="0" dirty="0">
              <a:ln>
                <a:noFill/>
              </a:ln>
              <a:solidFill>
                <a:prstClr val="black">
                  <a:lumMod val="75000"/>
                  <a:lumOff val="25000"/>
                </a:prstClr>
              </a:solidFill>
              <a:effectLst/>
              <a:uLnTx/>
              <a:uFillTx/>
              <a:latin typeface="Helvetica Now Text" panose="020B0504030202020204" pitchFamily="34" charset="0"/>
              <a:ea typeface="等线" panose="02010600030101010101" pitchFamily="2" charset="-122"/>
              <a:cs typeface="+mn-ea"/>
              <a:sym typeface="Helvetica Now Text" panose="020B0504030202020204" pitchFamily="34" charset="0"/>
            </a:endParaRPr>
          </a:p>
        </p:txBody>
      </p:sp>
      <p:sp>
        <p:nvSpPr>
          <p:cNvPr id="3" name="Titolo 1"/>
          <p:cNvSpPr txBox="1">
            <a:spLocks/>
          </p:cNvSpPr>
          <p:nvPr/>
        </p:nvSpPr>
        <p:spPr>
          <a:xfrm>
            <a:off x="714296" y="197741"/>
            <a:ext cx="4173041" cy="584775"/>
          </a:xfrm>
          <a:prstGeom prst="rect">
            <a:avLst/>
          </a:prstGeom>
          <a:noFill/>
        </p:spPr>
        <p:txBody>
          <a:bodyPr wrap="square" rtlCol="0">
            <a:spAutoFit/>
          </a:bodyPr>
          <a:lstStyle>
            <a:defPPr>
              <a:defRPr lang="zh-CN"/>
            </a:defPPr>
            <a:lvl1pPr marR="0" lvl="0" indent="0" fontAlgn="auto">
              <a:lnSpc>
                <a:spcPct val="100000"/>
              </a:lnSpc>
              <a:spcBef>
                <a:spcPts val="0"/>
              </a:spcBef>
              <a:spcAft>
                <a:spcPts val="0"/>
              </a:spcAft>
              <a:buClrTx/>
              <a:buSzTx/>
              <a:buFontTx/>
              <a:buNone/>
              <a:tabLst/>
              <a:defRPr kumimoji="0" sz="3600" b="1" i="0" u="none" strike="noStrike" cap="none" spc="0" normalizeH="0" baseline="0">
                <a:ln>
                  <a:noFill/>
                </a:ln>
                <a:solidFill>
                  <a:prstClr val="black">
                    <a:lumMod val="75000"/>
                    <a:lumOff val="25000"/>
                  </a:prstClr>
                </a:solidFill>
                <a:effectLst/>
                <a:uLnTx/>
                <a:uFillTx/>
                <a:latin typeface="Arial" panose="020B0604020202020204" pitchFamily="34" charset="0"/>
                <a:ea typeface="等线" panose="02010600030101010101" pitchFamily="2" charset="-122"/>
                <a:cs typeface="Arial" panose="020B0604020202020204" pitchFamily="34" charset="0"/>
              </a:defRPr>
            </a:lvl1pPr>
          </a:lstStyle>
          <a:p>
            <a:pPr marL="0" marR="0" lvl="0" indent="0" algn="l" defTabSz="914377" rtl="0" eaLnBrk="1" fontAlgn="auto" latinLnBrk="0" hangingPunct="1">
              <a:lnSpc>
                <a:spcPct val="100000"/>
              </a:lnSpc>
              <a:spcBef>
                <a:spcPts val="0"/>
              </a:spcBef>
              <a:spcAft>
                <a:spcPts val="0"/>
              </a:spcAft>
              <a:buClrTx/>
              <a:buSzTx/>
              <a:buFontTx/>
              <a:buNone/>
              <a:tabLst/>
              <a:defRPr/>
            </a:pPr>
            <a:r>
              <a:rPr kumimoji="0" lang="en-US" altLang="zh-CN" sz="3200" b="1" i="0" u="none" strike="noStrike" kern="1200" cap="none" spc="0" normalizeH="0" baseline="0" noProof="0" dirty="0">
                <a:ln>
                  <a:noFill/>
                </a:ln>
                <a:solidFill>
                  <a:prstClr val="black">
                    <a:lumMod val="75000"/>
                    <a:lumOff val="25000"/>
                  </a:prstClr>
                </a:solidFill>
                <a:effectLst/>
                <a:uLnTx/>
                <a:uFillTx/>
                <a:latin typeface="Helvetica Now Text" panose="020B0504030202020204" pitchFamily="34" charset="0"/>
                <a:cs typeface="+mn-ea"/>
                <a:sym typeface="Helvetica Now Text" panose="020B0504030202020204" pitchFamily="34" charset="0"/>
              </a:rPr>
              <a:t>IP Video Intercom</a:t>
            </a:r>
            <a:endParaRPr kumimoji="0" lang="zh-CN" altLang="en-US" sz="3200" b="1" i="0" u="none" strike="noStrike" kern="1200" cap="none" spc="0" normalizeH="0" baseline="0" noProof="0" dirty="0">
              <a:ln>
                <a:noFill/>
              </a:ln>
              <a:solidFill>
                <a:prstClr val="black">
                  <a:lumMod val="75000"/>
                  <a:lumOff val="25000"/>
                </a:prstClr>
              </a:solidFill>
              <a:effectLst/>
              <a:uLnTx/>
              <a:uFillTx/>
              <a:latin typeface="Helvetica Now Text" panose="020B0504030202020204" pitchFamily="34" charset="0"/>
              <a:cs typeface="+mn-ea"/>
              <a:sym typeface="Helvetica Now Text" panose="020B0504030202020204" pitchFamily="34" charset="0"/>
            </a:endParaRPr>
          </a:p>
        </p:txBody>
      </p:sp>
      <p:sp>
        <p:nvSpPr>
          <p:cNvPr id="22" name="矩形 21"/>
          <p:cNvSpPr/>
          <p:nvPr/>
        </p:nvSpPr>
        <p:spPr>
          <a:xfrm>
            <a:off x="-245932" y="2249372"/>
            <a:ext cx="2486872" cy="307777"/>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1400" b="1" i="1" u="none" strike="noStrike" kern="1200" cap="none" spc="0" normalizeH="0" baseline="0" noProof="0" dirty="0">
                <a:ln>
                  <a:noFill/>
                </a:ln>
                <a:solidFill>
                  <a:srgbClr val="C00000"/>
                </a:solidFill>
                <a:effectLst/>
                <a:uLnTx/>
                <a:uFillTx/>
                <a:latin typeface="Helvetica Now Text" panose="020B0504030202020204" pitchFamily="34" charset="0"/>
                <a:ea typeface="等线" panose="02010600030101010101" pitchFamily="2" charset="-122"/>
                <a:cs typeface="+mn-ea"/>
                <a:sym typeface="Helvetica Now Text" panose="020B0504030202020204" pitchFamily="34" charset="0"/>
              </a:rPr>
              <a:t>1. </a:t>
            </a:r>
            <a:r>
              <a:rPr kumimoji="0" lang="en-US" altLang="zh-CN" sz="1400" b="1" i="0" u="none" strike="noStrike" kern="1200" cap="none" spc="0" normalizeH="0" baseline="0" noProof="0" dirty="0">
                <a:ln>
                  <a:noFill/>
                </a:ln>
                <a:solidFill>
                  <a:prstClr val="black">
                    <a:lumMod val="65000"/>
                    <a:lumOff val="35000"/>
                  </a:prstClr>
                </a:solidFill>
                <a:effectLst/>
                <a:uLnTx/>
                <a:uFillTx/>
                <a:latin typeface="Helvetica Now Text" panose="020B0504030202020204" pitchFamily="34" charset="0"/>
                <a:ea typeface="等线" panose="02010600030101010101" pitchFamily="2" charset="-122"/>
                <a:cs typeface="+mn-ea"/>
                <a:sym typeface="Helvetica Now Text" panose="020B0504030202020204" pitchFamily="34" charset="0"/>
              </a:rPr>
              <a:t>Activating the device</a:t>
            </a:r>
          </a:p>
        </p:txBody>
      </p:sp>
      <p:sp>
        <p:nvSpPr>
          <p:cNvPr id="23" name="矩形 22"/>
          <p:cNvSpPr/>
          <p:nvPr/>
        </p:nvSpPr>
        <p:spPr>
          <a:xfrm>
            <a:off x="1799188" y="2244082"/>
            <a:ext cx="2483563" cy="307777"/>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1400" b="1" i="1" u="none" strike="noStrike" kern="1200" cap="none" spc="0" normalizeH="0" baseline="0" noProof="0" dirty="0">
                <a:ln>
                  <a:noFill/>
                </a:ln>
                <a:solidFill>
                  <a:srgbClr val="C00000"/>
                </a:solidFill>
                <a:effectLst/>
                <a:uLnTx/>
                <a:uFillTx/>
                <a:latin typeface="Helvetica Now Text" panose="020B0504030202020204" pitchFamily="34" charset="0"/>
                <a:ea typeface="等线" panose="02010600030101010101" pitchFamily="2" charset="-122"/>
                <a:cs typeface="+mn-ea"/>
                <a:sym typeface="Helvetica Now Text" panose="020B0504030202020204" pitchFamily="34" charset="0"/>
              </a:rPr>
              <a:t>2. </a:t>
            </a:r>
            <a:r>
              <a:rPr kumimoji="0" lang="en-US" altLang="zh-CN" sz="1400" b="1" i="0" u="none" strike="noStrike" kern="1200" cap="none" spc="0" normalizeH="0" baseline="0" noProof="0" dirty="0">
                <a:ln>
                  <a:noFill/>
                </a:ln>
                <a:solidFill>
                  <a:prstClr val="black">
                    <a:lumMod val="65000"/>
                    <a:lumOff val="35000"/>
                  </a:prstClr>
                </a:solidFill>
                <a:effectLst/>
                <a:uLnTx/>
                <a:uFillTx/>
                <a:latin typeface="Helvetica Now Text" panose="020B0504030202020204" pitchFamily="34" charset="0"/>
                <a:ea typeface="等线" panose="02010600030101010101" pitchFamily="2" charset="-122"/>
                <a:cs typeface="+mn-ea"/>
                <a:sym typeface="Helvetica Now Text" panose="020B0504030202020204" pitchFamily="34" charset="0"/>
              </a:rPr>
              <a:t>Network settings</a:t>
            </a:r>
          </a:p>
        </p:txBody>
      </p:sp>
      <p:sp>
        <p:nvSpPr>
          <p:cNvPr id="25" name="矩形 24"/>
          <p:cNvSpPr/>
          <p:nvPr/>
        </p:nvSpPr>
        <p:spPr>
          <a:xfrm>
            <a:off x="4289215" y="2244082"/>
            <a:ext cx="1549938" cy="738664"/>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1400" b="1" i="1" u="none" strike="noStrike" kern="1200" cap="none" spc="0" normalizeH="0" baseline="0" noProof="0" dirty="0">
                <a:ln>
                  <a:noFill/>
                </a:ln>
                <a:solidFill>
                  <a:srgbClr val="C00000"/>
                </a:solidFill>
                <a:effectLst/>
                <a:uLnTx/>
                <a:uFillTx/>
                <a:latin typeface="Helvetica Now Text" panose="020B0504030202020204" pitchFamily="34" charset="0"/>
                <a:ea typeface="等线" panose="02010600030101010101" pitchFamily="2" charset="-122"/>
                <a:cs typeface="+mn-ea"/>
                <a:sym typeface="Helvetica Now Text" panose="020B0504030202020204" pitchFamily="34" charset="0"/>
              </a:rPr>
              <a:t>3. </a:t>
            </a:r>
            <a:r>
              <a:rPr kumimoji="0" lang="en-US" altLang="zh-CN" sz="1400" b="1" i="0" u="none" strike="noStrike" kern="1200" cap="none" spc="0" normalizeH="0" baseline="0" noProof="0" dirty="0">
                <a:ln>
                  <a:noFill/>
                </a:ln>
                <a:solidFill>
                  <a:prstClr val="black">
                    <a:lumMod val="65000"/>
                    <a:lumOff val="35000"/>
                  </a:prstClr>
                </a:solidFill>
                <a:effectLst/>
                <a:uLnTx/>
                <a:uFillTx/>
                <a:latin typeface="Helvetica Now Text" panose="020B0504030202020204" pitchFamily="34" charset="0"/>
                <a:ea typeface="等线" panose="02010600030101010101" pitchFamily="2" charset="-122"/>
                <a:cs typeface="+mn-ea"/>
                <a:sym typeface="Helvetica Now Text" panose="020B0504030202020204" pitchFamily="34" charset="0"/>
              </a:rPr>
              <a:t>Time Setting (Summer Time option)</a:t>
            </a:r>
          </a:p>
        </p:txBody>
      </p:sp>
      <p:sp>
        <p:nvSpPr>
          <p:cNvPr id="24" name="矩形 23"/>
          <p:cNvSpPr/>
          <p:nvPr/>
        </p:nvSpPr>
        <p:spPr>
          <a:xfrm>
            <a:off x="6407880" y="2242304"/>
            <a:ext cx="1532588" cy="523220"/>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1400" b="1" i="1" u="none" strike="noStrike" kern="1200" cap="none" spc="0" normalizeH="0" baseline="0" noProof="0" dirty="0">
                <a:ln>
                  <a:noFill/>
                </a:ln>
                <a:solidFill>
                  <a:srgbClr val="C00000"/>
                </a:solidFill>
                <a:effectLst/>
                <a:uLnTx/>
                <a:uFillTx/>
                <a:latin typeface="Helvetica Now Text" panose="020B0504030202020204" pitchFamily="34" charset="0"/>
                <a:ea typeface="等线" panose="02010600030101010101" pitchFamily="2" charset="-122"/>
                <a:cs typeface="+mn-ea"/>
                <a:sym typeface="Helvetica Now Text" panose="020B0504030202020204" pitchFamily="34" charset="0"/>
              </a:rPr>
              <a:t>4. </a:t>
            </a:r>
            <a:r>
              <a:rPr kumimoji="0" lang="en-US" altLang="zh-CN" sz="1400" b="1" i="0" u="none" strike="noStrike" kern="1200" cap="none" spc="0" normalizeH="0" baseline="0" noProof="0" dirty="0">
                <a:ln>
                  <a:noFill/>
                </a:ln>
                <a:solidFill>
                  <a:prstClr val="black">
                    <a:lumMod val="65000"/>
                    <a:lumOff val="35000"/>
                  </a:prstClr>
                </a:solidFill>
                <a:effectLst/>
                <a:uLnTx/>
                <a:uFillTx/>
                <a:latin typeface="Helvetica Now Text" panose="020B0504030202020204" pitchFamily="34" charset="0"/>
                <a:ea typeface="等线" panose="02010600030101010101" pitchFamily="2" charset="-122"/>
                <a:cs typeface="+mn-ea"/>
                <a:sym typeface="Helvetica Now Text" panose="020B0504030202020204" pitchFamily="34" charset="0"/>
              </a:rPr>
              <a:t>Call-to-phone settings</a:t>
            </a:r>
          </a:p>
        </p:txBody>
      </p:sp>
      <p:sp>
        <p:nvSpPr>
          <p:cNvPr id="26" name="矩形 25"/>
          <p:cNvSpPr/>
          <p:nvPr/>
        </p:nvSpPr>
        <p:spPr>
          <a:xfrm>
            <a:off x="8439747" y="2242304"/>
            <a:ext cx="1515258" cy="523220"/>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1400" b="1" i="1" u="none" strike="noStrike" kern="1200" cap="none" spc="0" normalizeH="0" baseline="0" noProof="0" dirty="0">
                <a:ln>
                  <a:noFill/>
                </a:ln>
                <a:solidFill>
                  <a:srgbClr val="C00000"/>
                </a:solidFill>
                <a:effectLst/>
                <a:uLnTx/>
                <a:uFillTx/>
                <a:latin typeface="Helvetica Now Text" panose="020B0504030202020204" pitchFamily="34" charset="0"/>
                <a:ea typeface="等线" panose="02010600030101010101" pitchFamily="2" charset="-122"/>
                <a:cs typeface="+mn-ea"/>
                <a:sym typeface="Helvetica Now Text" panose="020B0504030202020204" pitchFamily="34" charset="0"/>
              </a:rPr>
              <a:t>5. </a:t>
            </a:r>
            <a:r>
              <a:rPr kumimoji="0" lang="en-US" altLang="zh-CN" sz="1400" b="1" i="0" u="none" strike="noStrike" kern="1200" cap="none" spc="0" normalizeH="0" baseline="0" noProof="0" dirty="0">
                <a:ln>
                  <a:noFill/>
                </a:ln>
                <a:solidFill>
                  <a:prstClr val="black">
                    <a:lumMod val="65000"/>
                    <a:lumOff val="35000"/>
                  </a:prstClr>
                </a:solidFill>
                <a:effectLst/>
                <a:uLnTx/>
                <a:uFillTx/>
                <a:latin typeface="Helvetica Now Text" panose="020B0504030202020204" pitchFamily="34" charset="0"/>
                <a:ea typeface="等线" panose="02010600030101010101" pitchFamily="2" charset="-122"/>
                <a:cs typeface="+mn-ea"/>
                <a:sym typeface="Helvetica Now Text" panose="020B0504030202020204" pitchFamily="34" charset="0"/>
              </a:rPr>
              <a:t>Associated door station</a:t>
            </a:r>
          </a:p>
        </p:txBody>
      </p:sp>
      <p:sp>
        <p:nvSpPr>
          <p:cNvPr id="56" name="矩形 55"/>
          <p:cNvSpPr/>
          <p:nvPr/>
        </p:nvSpPr>
        <p:spPr>
          <a:xfrm>
            <a:off x="10333980" y="2242303"/>
            <a:ext cx="1633419" cy="523220"/>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1400" b="1" i="1" u="none" strike="noStrike" kern="1200" cap="none" spc="0" normalizeH="0" baseline="0" noProof="0" dirty="0">
                <a:ln>
                  <a:noFill/>
                </a:ln>
                <a:solidFill>
                  <a:srgbClr val="C00000"/>
                </a:solidFill>
                <a:effectLst/>
                <a:uLnTx/>
                <a:uFillTx/>
                <a:latin typeface="Helvetica Now Text" panose="020B0504030202020204" pitchFamily="34" charset="0"/>
                <a:ea typeface="等线" panose="02010600030101010101" pitchFamily="2" charset="-122"/>
                <a:cs typeface="+mn-ea"/>
                <a:sym typeface="Helvetica Now Text" panose="020B0504030202020204" pitchFamily="34" charset="0"/>
              </a:rPr>
              <a:t>6. </a:t>
            </a:r>
            <a:r>
              <a:rPr kumimoji="0" lang="en-US" altLang="zh-CN" sz="1400" b="1" i="0" u="none" strike="noStrike" kern="1200" cap="none" spc="0" normalizeH="0" baseline="0" noProof="0" dirty="0">
                <a:ln>
                  <a:noFill/>
                </a:ln>
                <a:solidFill>
                  <a:prstClr val="black">
                    <a:lumMod val="65000"/>
                    <a:lumOff val="35000"/>
                  </a:prstClr>
                </a:solidFill>
                <a:effectLst/>
                <a:uLnTx/>
                <a:uFillTx/>
                <a:latin typeface="Helvetica Now Text" panose="020B0504030202020204" pitchFamily="34" charset="0"/>
                <a:ea typeface="等线" panose="02010600030101010101" pitchFamily="2" charset="-122"/>
                <a:cs typeface="+mn-ea"/>
                <a:sym typeface="Helvetica Now Text" panose="020B0504030202020204" pitchFamily="34" charset="0"/>
              </a:rPr>
              <a:t>Associated indoor extension</a:t>
            </a:r>
          </a:p>
        </p:txBody>
      </p:sp>
      <p:sp>
        <p:nvSpPr>
          <p:cNvPr id="45" name="code_158598">
            <a:extLst>
              <a:ext uri="{FF2B5EF4-FFF2-40B4-BE49-F238E27FC236}">
                <a16:creationId xmlns:a16="http://schemas.microsoft.com/office/drawing/2014/main" id="{54405246-CCE2-4201-BBB1-D3F3EB6E740D}"/>
              </a:ext>
            </a:extLst>
          </p:cNvPr>
          <p:cNvSpPr>
            <a:spLocks/>
          </p:cNvSpPr>
          <p:nvPr/>
        </p:nvSpPr>
        <p:spPr>
          <a:xfrm>
            <a:off x="794857" y="1746233"/>
            <a:ext cx="405294" cy="423427"/>
          </a:xfrm>
          <a:custGeom>
            <a:avLst/>
            <a:gdLst>
              <a:gd name="connsiteX0" fmla="*/ 373273 h 605239"/>
              <a:gd name="connsiteY0" fmla="*/ 373273 h 605239"/>
              <a:gd name="connsiteX1" fmla="*/ 373273 h 605239"/>
              <a:gd name="connsiteY1" fmla="*/ 373273 h 605239"/>
              <a:gd name="connsiteX2" fmla="*/ 373273 h 605239"/>
              <a:gd name="connsiteY2" fmla="*/ 373273 h 605239"/>
              <a:gd name="connsiteX3" fmla="*/ 373273 h 605239"/>
              <a:gd name="connsiteY3" fmla="*/ 373273 h 605239"/>
              <a:gd name="connsiteX4" fmla="*/ 373273 h 605239"/>
              <a:gd name="connsiteY4" fmla="*/ 373273 h 605239"/>
              <a:gd name="connsiteX5" fmla="*/ 373273 h 605239"/>
              <a:gd name="connsiteY5" fmla="*/ 373273 h 605239"/>
              <a:gd name="connsiteX6" fmla="*/ 373273 h 605239"/>
              <a:gd name="connsiteY6" fmla="*/ 373273 h 605239"/>
              <a:gd name="connsiteX7" fmla="*/ 373273 h 605239"/>
              <a:gd name="connsiteY7" fmla="*/ 373273 h 605239"/>
              <a:gd name="connsiteX8" fmla="*/ 373273 h 605239"/>
              <a:gd name="connsiteY8" fmla="*/ 373273 h 605239"/>
              <a:gd name="connsiteX9" fmla="*/ 373273 h 605239"/>
              <a:gd name="connsiteY9" fmla="*/ 373273 h 605239"/>
              <a:gd name="connsiteX10" fmla="*/ 373273 h 605239"/>
              <a:gd name="connsiteY10" fmla="*/ 373273 h 605239"/>
              <a:gd name="connsiteX11" fmla="*/ 373273 h 605239"/>
              <a:gd name="connsiteY11" fmla="*/ 373273 h 605239"/>
              <a:gd name="connsiteX12" fmla="*/ 373273 h 605239"/>
              <a:gd name="connsiteY12" fmla="*/ 373273 h 605239"/>
              <a:gd name="connsiteX13" fmla="*/ 373273 h 605239"/>
              <a:gd name="connsiteY13" fmla="*/ 373273 h 605239"/>
              <a:gd name="connsiteX14" fmla="*/ 373273 h 605239"/>
              <a:gd name="connsiteY14" fmla="*/ 373273 h 605239"/>
              <a:gd name="connsiteX15" fmla="*/ 373273 h 605239"/>
              <a:gd name="connsiteY15" fmla="*/ 373273 h 605239"/>
              <a:gd name="connsiteX16" fmla="*/ 373273 h 605239"/>
              <a:gd name="connsiteY16" fmla="*/ 373273 h 605239"/>
              <a:gd name="connsiteX17" fmla="*/ 373273 h 605239"/>
              <a:gd name="connsiteY17" fmla="*/ 373273 h 605239"/>
              <a:gd name="connsiteX18" fmla="*/ 373273 h 605239"/>
              <a:gd name="connsiteY18" fmla="*/ 373273 h 605239"/>
              <a:gd name="connsiteX19" fmla="*/ 373273 h 605239"/>
              <a:gd name="connsiteY19" fmla="*/ 373273 h 605239"/>
              <a:gd name="connsiteX20" fmla="*/ 373273 h 605239"/>
              <a:gd name="connsiteY20" fmla="*/ 373273 h 605239"/>
              <a:gd name="connsiteX21" fmla="*/ 373273 h 605239"/>
              <a:gd name="connsiteY21" fmla="*/ 373273 h 605239"/>
              <a:gd name="connsiteX22" fmla="*/ 373273 h 605239"/>
              <a:gd name="connsiteY22" fmla="*/ 373273 h 605239"/>
              <a:gd name="connsiteX23" fmla="*/ 373273 h 605239"/>
              <a:gd name="connsiteY23" fmla="*/ 373273 h 605239"/>
              <a:gd name="connsiteX24" fmla="*/ 373273 h 605239"/>
              <a:gd name="connsiteY24" fmla="*/ 373273 h 605239"/>
              <a:gd name="connsiteX25" fmla="*/ 373273 h 605239"/>
              <a:gd name="connsiteY25" fmla="*/ 373273 h 605239"/>
              <a:gd name="connsiteX26" fmla="*/ 373273 h 605239"/>
              <a:gd name="connsiteY26" fmla="*/ 373273 h 605239"/>
              <a:gd name="connsiteX27" fmla="*/ 373273 h 605239"/>
              <a:gd name="connsiteY27" fmla="*/ 373273 h 605239"/>
              <a:gd name="connsiteX28" fmla="*/ 373273 h 605239"/>
              <a:gd name="connsiteY28" fmla="*/ 373273 h 605239"/>
              <a:gd name="connsiteX29" fmla="*/ 373273 h 605239"/>
              <a:gd name="connsiteY29" fmla="*/ 373273 h 605239"/>
              <a:gd name="connsiteX30" fmla="*/ 373273 h 605239"/>
              <a:gd name="connsiteY30" fmla="*/ 373273 h 605239"/>
              <a:gd name="connsiteX31" fmla="*/ 373273 h 605239"/>
              <a:gd name="connsiteY31" fmla="*/ 373273 h 605239"/>
              <a:gd name="connsiteX32" fmla="*/ 373273 h 605239"/>
              <a:gd name="connsiteY32" fmla="*/ 373273 h 605239"/>
              <a:gd name="connsiteX33" fmla="*/ 373273 h 605239"/>
              <a:gd name="connsiteY33" fmla="*/ 373273 h 605239"/>
              <a:gd name="connsiteX34" fmla="*/ 373273 h 605239"/>
              <a:gd name="connsiteY34" fmla="*/ 373273 h 605239"/>
              <a:gd name="connsiteX35" fmla="*/ 373273 h 605239"/>
              <a:gd name="connsiteY35" fmla="*/ 373273 h 605239"/>
              <a:gd name="connsiteX36" fmla="*/ 373273 h 605239"/>
              <a:gd name="connsiteY36" fmla="*/ 373273 h 605239"/>
              <a:gd name="connsiteX37" fmla="*/ 373273 h 605239"/>
              <a:gd name="connsiteY37" fmla="*/ 373273 h 605239"/>
              <a:gd name="connsiteX38" fmla="*/ 373273 h 605239"/>
              <a:gd name="connsiteY38" fmla="*/ 373273 h 605239"/>
              <a:gd name="connsiteX39" fmla="*/ 373273 h 605239"/>
              <a:gd name="connsiteY39" fmla="*/ 373273 h 605239"/>
              <a:gd name="connsiteX40" fmla="*/ 373273 h 605239"/>
              <a:gd name="connsiteY40" fmla="*/ 373273 h 605239"/>
              <a:gd name="connsiteX41" fmla="*/ 373273 h 605239"/>
              <a:gd name="connsiteY41" fmla="*/ 373273 h 605239"/>
              <a:gd name="connsiteX42" fmla="*/ 373273 h 605239"/>
              <a:gd name="connsiteY42" fmla="*/ 373273 h 605239"/>
              <a:gd name="connsiteX43" fmla="*/ 373273 h 605239"/>
              <a:gd name="connsiteY43" fmla="*/ 373273 h 605239"/>
              <a:gd name="connsiteX44" fmla="*/ 373273 h 605239"/>
              <a:gd name="connsiteY44" fmla="*/ 373273 h 605239"/>
              <a:gd name="connsiteX45" fmla="*/ 373273 h 605239"/>
              <a:gd name="connsiteY45" fmla="*/ 373273 h 605239"/>
              <a:gd name="connsiteX46" fmla="*/ 373273 h 605239"/>
              <a:gd name="connsiteY46" fmla="*/ 373273 h 605239"/>
              <a:gd name="connsiteX47" fmla="*/ 373273 h 605239"/>
              <a:gd name="connsiteY47" fmla="*/ 373273 h 605239"/>
              <a:gd name="connsiteX48" fmla="*/ 373273 h 605239"/>
              <a:gd name="connsiteY48" fmla="*/ 373273 h 605239"/>
              <a:gd name="connsiteX49" fmla="*/ 373273 h 605239"/>
              <a:gd name="connsiteY49" fmla="*/ 373273 h 605239"/>
              <a:gd name="connsiteX50" fmla="*/ 373273 h 605239"/>
              <a:gd name="connsiteY50" fmla="*/ 373273 h 605239"/>
              <a:gd name="connsiteX51" fmla="*/ 373273 h 605239"/>
              <a:gd name="connsiteY51" fmla="*/ 373273 h 605239"/>
              <a:gd name="connsiteX52" fmla="*/ 373273 h 605239"/>
              <a:gd name="connsiteY52" fmla="*/ 373273 h 605239"/>
              <a:gd name="connsiteX53" fmla="*/ 373273 h 605239"/>
              <a:gd name="connsiteY53" fmla="*/ 373273 h 605239"/>
              <a:gd name="connsiteX54" fmla="*/ 373273 h 605239"/>
              <a:gd name="connsiteY54" fmla="*/ 373273 h 605239"/>
              <a:gd name="connsiteX55" fmla="*/ 373273 h 605239"/>
              <a:gd name="connsiteY55" fmla="*/ 373273 h 605239"/>
              <a:gd name="connsiteX56" fmla="*/ 373273 h 605239"/>
              <a:gd name="connsiteY56" fmla="*/ 373273 h 605239"/>
              <a:gd name="connsiteX57" fmla="*/ 373273 h 605239"/>
              <a:gd name="connsiteY57" fmla="*/ 373273 h 605239"/>
              <a:gd name="connsiteX58" fmla="*/ 373273 h 605239"/>
              <a:gd name="connsiteY58" fmla="*/ 373273 h 605239"/>
              <a:gd name="connsiteX59" fmla="*/ 373273 h 605239"/>
              <a:gd name="connsiteY59" fmla="*/ 373273 h 605239"/>
              <a:gd name="connsiteX60" fmla="*/ 373273 h 605239"/>
              <a:gd name="connsiteY60" fmla="*/ 373273 h 605239"/>
              <a:gd name="connsiteX61" fmla="*/ 373273 h 605239"/>
              <a:gd name="connsiteY61" fmla="*/ 373273 h 605239"/>
              <a:gd name="connsiteX62" fmla="*/ 373273 h 605239"/>
              <a:gd name="connsiteY62" fmla="*/ 373273 h 605239"/>
              <a:gd name="connsiteX63" fmla="*/ 373273 h 605239"/>
              <a:gd name="connsiteY63" fmla="*/ 373273 h 605239"/>
              <a:gd name="connsiteX64" fmla="*/ 373273 h 605239"/>
              <a:gd name="connsiteY64" fmla="*/ 373273 h 605239"/>
              <a:gd name="connsiteX65" fmla="*/ 373273 h 605239"/>
              <a:gd name="connsiteY65" fmla="*/ 373273 h 605239"/>
              <a:gd name="connsiteX66" fmla="*/ 373273 h 605239"/>
              <a:gd name="connsiteY66" fmla="*/ 373273 h 605239"/>
              <a:gd name="connsiteX67" fmla="*/ 373273 h 605239"/>
              <a:gd name="connsiteY67" fmla="*/ 373273 h 605239"/>
              <a:gd name="connsiteX68" fmla="*/ 373273 h 605239"/>
              <a:gd name="connsiteY68" fmla="*/ 373273 h 605239"/>
              <a:gd name="connsiteX69" fmla="*/ 373273 h 605239"/>
              <a:gd name="connsiteY69" fmla="*/ 373273 h 605239"/>
              <a:gd name="connsiteX70" fmla="*/ 373273 h 605239"/>
              <a:gd name="connsiteY70" fmla="*/ 373273 h 605239"/>
              <a:gd name="connsiteX71" fmla="*/ 373273 h 605239"/>
              <a:gd name="connsiteY71" fmla="*/ 373273 h 605239"/>
              <a:gd name="connsiteX72" fmla="*/ 373273 h 605239"/>
              <a:gd name="connsiteY72" fmla="*/ 373273 h 605239"/>
              <a:gd name="connsiteX73" fmla="*/ 373273 h 605239"/>
              <a:gd name="connsiteY73" fmla="*/ 373273 h 605239"/>
              <a:gd name="connsiteX74" fmla="*/ 373273 h 605239"/>
              <a:gd name="connsiteY74" fmla="*/ 373273 h 605239"/>
              <a:gd name="connsiteX75" fmla="*/ 373273 h 605239"/>
              <a:gd name="connsiteY75" fmla="*/ 373273 h 605239"/>
              <a:gd name="connsiteX76" fmla="*/ 373273 h 605239"/>
              <a:gd name="connsiteY76" fmla="*/ 373273 h 605239"/>
              <a:gd name="connsiteX77" fmla="*/ 373273 h 605239"/>
              <a:gd name="connsiteY77" fmla="*/ 373273 h 605239"/>
              <a:gd name="connsiteX78" fmla="*/ 373273 h 605239"/>
              <a:gd name="connsiteY78" fmla="*/ 373273 h 605239"/>
              <a:gd name="connsiteX79" fmla="*/ 373273 h 605239"/>
              <a:gd name="connsiteY79" fmla="*/ 373273 h 605239"/>
              <a:gd name="connsiteX80" fmla="*/ 373273 h 605239"/>
              <a:gd name="connsiteY80" fmla="*/ 373273 h 605239"/>
              <a:gd name="connsiteX81" fmla="*/ 373273 h 605239"/>
              <a:gd name="connsiteY81" fmla="*/ 373273 h 605239"/>
              <a:gd name="connsiteX82" fmla="*/ 373273 h 605239"/>
              <a:gd name="connsiteY82" fmla="*/ 373273 h 605239"/>
              <a:gd name="connsiteX83" fmla="*/ 373273 h 605239"/>
              <a:gd name="connsiteY83" fmla="*/ 373273 h 605239"/>
              <a:gd name="connsiteX84" fmla="*/ 373273 h 605239"/>
              <a:gd name="connsiteY84" fmla="*/ 373273 h 605239"/>
              <a:gd name="connsiteX85" fmla="*/ 373273 h 605239"/>
              <a:gd name="connsiteY85" fmla="*/ 373273 h 605239"/>
              <a:gd name="connsiteX86" fmla="*/ 373273 h 605239"/>
              <a:gd name="connsiteY86" fmla="*/ 373273 h 605239"/>
              <a:gd name="connsiteX87" fmla="*/ 373273 h 605239"/>
              <a:gd name="connsiteY87" fmla="*/ 373273 h 605239"/>
              <a:gd name="connsiteX88" fmla="*/ 373273 h 605239"/>
              <a:gd name="connsiteY88" fmla="*/ 373273 h 605239"/>
              <a:gd name="connsiteX89" fmla="*/ 373273 h 605239"/>
              <a:gd name="connsiteY89" fmla="*/ 373273 h 605239"/>
              <a:gd name="connsiteX90" fmla="*/ 373273 h 605239"/>
              <a:gd name="connsiteY90" fmla="*/ 373273 h 605239"/>
              <a:gd name="connsiteX91" fmla="*/ 373273 h 605239"/>
              <a:gd name="connsiteY91" fmla="*/ 373273 h 605239"/>
              <a:gd name="connsiteX92" fmla="*/ 373273 h 605239"/>
              <a:gd name="connsiteY92" fmla="*/ 373273 h 605239"/>
              <a:gd name="connsiteX93" fmla="*/ 373273 h 605239"/>
              <a:gd name="connsiteY93" fmla="*/ 373273 h 605239"/>
              <a:gd name="connsiteX94" fmla="*/ 373273 h 605239"/>
              <a:gd name="connsiteY94" fmla="*/ 373273 h 605239"/>
              <a:gd name="connsiteX95" fmla="*/ 373273 h 605239"/>
              <a:gd name="connsiteY95" fmla="*/ 373273 h 605239"/>
              <a:gd name="connsiteX96" fmla="*/ 373273 h 605239"/>
              <a:gd name="connsiteY96" fmla="*/ 373273 h 6052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Lst>
            <a:rect l="l" t="t" r="r" b="b"/>
            <a:pathLst>
              <a:path w="577295" h="603123">
                <a:moveTo>
                  <a:pt x="264828" y="339915"/>
                </a:moveTo>
                <a:lnTo>
                  <a:pt x="252226" y="346890"/>
                </a:lnTo>
                <a:cubicBezTo>
                  <a:pt x="241597" y="352803"/>
                  <a:pt x="237346" y="365539"/>
                  <a:pt x="242205" y="376607"/>
                </a:cubicBezTo>
                <a:lnTo>
                  <a:pt x="263613" y="424973"/>
                </a:lnTo>
                <a:lnTo>
                  <a:pt x="264979" y="426337"/>
                </a:lnTo>
                <a:cubicBezTo>
                  <a:pt x="264979" y="425124"/>
                  <a:pt x="264828" y="424063"/>
                  <a:pt x="264828" y="423002"/>
                </a:cubicBezTo>
                <a:close/>
                <a:moveTo>
                  <a:pt x="176908" y="220729"/>
                </a:moveTo>
                <a:cubicBezTo>
                  <a:pt x="195264" y="220729"/>
                  <a:pt x="210145" y="235562"/>
                  <a:pt x="210145" y="253860"/>
                </a:cubicBezTo>
                <a:cubicBezTo>
                  <a:pt x="210145" y="272158"/>
                  <a:pt x="195264" y="286991"/>
                  <a:pt x="176908" y="286991"/>
                </a:cubicBezTo>
                <a:cubicBezTo>
                  <a:pt x="158552" y="286991"/>
                  <a:pt x="143671" y="272158"/>
                  <a:pt x="143671" y="253860"/>
                </a:cubicBezTo>
                <a:cubicBezTo>
                  <a:pt x="143671" y="235562"/>
                  <a:pt x="158552" y="220729"/>
                  <a:pt x="176908" y="220729"/>
                </a:cubicBezTo>
                <a:close/>
                <a:moveTo>
                  <a:pt x="33201" y="220729"/>
                </a:moveTo>
                <a:cubicBezTo>
                  <a:pt x="51537" y="220729"/>
                  <a:pt x="66402" y="235562"/>
                  <a:pt x="66402" y="253860"/>
                </a:cubicBezTo>
                <a:cubicBezTo>
                  <a:pt x="66402" y="272158"/>
                  <a:pt x="51537" y="286991"/>
                  <a:pt x="33201" y="286991"/>
                </a:cubicBezTo>
                <a:cubicBezTo>
                  <a:pt x="14865" y="286991"/>
                  <a:pt x="0" y="272158"/>
                  <a:pt x="0" y="253860"/>
                </a:cubicBezTo>
                <a:cubicBezTo>
                  <a:pt x="0" y="235562"/>
                  <a:pt x="14865" y="220729"/>
                  <a:pt x="33201" y="220729"/>
                </a:cubicBezTo>
                <a:close/>
                <a:moveTo>
                  <a:pt x="319031" y="142661"/>
                </a:moveTo>
                <a:cubicBezTo>
                  <a:pt x="311591" y="142661"/>
                  <a:pt x="305366" y="148877"/>
                  <a:pt x="305366" y="156458"/>
                </a:cubicBezTo>
                <a:lnTo>
                  <a:pt x="305366" y="423002"/>
                </a:lnTo>
                <a:cubicBezTo>
                  <a:pt x="305366" y="459390"/>
                  <a:pt x="321916" y="492897"/>
                  <a:pt x="350916" y="515033"/>
                </a:cubicBezTo>
                <a:cubicBezTo>
                  <a:pt x="355926" y="518824"/>
                  <a:pt x="358811" y="524737"/>
                  <a:pt x="358811" y="531105"/>
                </a:cubicBezTo>
                <a:lnTo>
                  <a:pt x="358963" y="562641"/>
                </a:lnTo>
                <a:lnTo>
                  <a:pt x="483312" y="562641"/>
                </a:lnTo>
                <a:lnTo>
                  <a:pt x="483312" y="531105"/>
                </a:lnTo>
                <a:cubicBezTo>
                  <a:pt x="483312" y="524737"/>
                  <a:pt x="486197" y="518824"/>
                  <a:pt x="491207" y="515033"/>
                </a:cubicBezTo>
                <a:cubicBezTo>
                  <a:pt x="520207" y="492897"/>
                  <a:pt x="536756" y="459390"/>
                  <a:pt x="536756" y="423002"/>
                </a:cubicBezTo>
                <a:lnTo>
                  <a:pt x="536756" y="328544"/>
                </a:lnTo>
                <a:cubicBezTo>
                  <a:pt x="536756" y="321115"/>
                  <a:pt x="530683" y="314898"/>
                  <a:pt x="523091" y="314898"/>
                </a:cubicBezTo>
                <a:cubicBezTo>
                  <a:pt x="515500" y="314898"/>
                  <a:pt x="509275" y="321115"/>
                  <a:pt x="509275" y="328544"/>
                </a:cubicBezTo>
                <a:lnTo>
                  <a:pt x="509275" y="350680"/>
                </a:lnTo>
                <a:cubicBezTo>
                  <a:pt x="509275" y="361748"/>
                  <a:pt x="500165" y="370845"/>
                  <a:pt x="489081" y="370845"/>
                </a:cubicBezTo>
                <a:cubicBezTo>
                  <a:pt x="477846" y="370845"/>
                  <a:pt x="468888" y="361748"/>
                  <a:pt x="468888" y="350680"/>
                </a:cubicBezTo>
                <a:lnTo>
                  <a:pt x="468888" y="328544"/>
                </a:lnTo>
                <a:lnTo>
                  <a:pt x="468888" y="285636"/>
                </a:lnTo>
                <a:cubicBezTo>
                  <a:pt x="468888" y="278055"/>
                  <a:pt x="462663" y="271839"/>
                  <a:pt x="455071" y="271839"/>
                </a:cubicBezTo>
                <a:cubicBezTo>
                  <a:pt x="447480" y="271839"/>
                  <a:pt x="441255" y="278055"/>
                  <a:pt x="441255" y="285636"/>
                </a:cubicBezTo>
                <a:lnTo>
                  <a:pt x="441255" y="352348"/>
                </a:lnTo>
                <a:cubicBezTo>
                  <a:pt x="441255" y="363416"/>
                  <a:pt x="432297" y="372513"/>
                  <a:pt x="421061" y="372513"/>
                </a:cubicBezTo>
                <a:cubicBezTo>
                  <a:pt x="409826" y="372513"/>
                  <a:pt x="400868" y="363416"/>
                  <a:pt x="400868" y="352348"/>
                </a:cubicBezTo>
                <a:lnTo>
                  <a:pt x="400868" y="268958"/>
                </a:lnTo>
                <a:cubicBezTo>
                  <a:pt x="400868" y="261377"/>
                  <a:pt x="394643" y="255313"/>
                  <a:pt x="387051" y="255313"/>
                </a:cubicBezTo>
                <a:cubicBezTo>
                  <a:pt x="379460" y="255313"/>
                  <a:pt x="373386" y="261377"/>
                  <a:pt x="373386" y="268958"/>
                </a:cubicBezTo>
                <a:lnTo>
                  <a:pt x="373386" y="350680"/>
                </a:lnTo>
                <a:cubicBezTo>
                  <a:pt x="373386" y="361748"/>
                  <a:pt x="364277" y="370845"/>
                  <a:pt x="353041" y="370845"/>
                </a:cubicBezTo>
                <a:cubicBezTo>
                  <a:pt x="341957" y="370845"/>
                  <a:pt x="332848" y="361748"/>
                  <a:pt x="332848" y="350680"/>
                </a:cubicBezTo>
                <a:lnTo>
                  <a:pt x="332848" y="156458"/>
                </a:lnTo>
                <a:cubicBezTo>
                  <a:pt x="332848" y="148877"/>
                  <a:pt x="326623" y="142661"/>
                  <a:pt x="319031" y="142661"/>
                </a:cubicBezTo>
                <a:close/>
                <a:moveTo>
                  <a:pt x="176908" y="110364"/>
                </a:moveTo>
                <a:cubicBezTo>
                  <a:pt x="195264" y="110364"/>
                  <a:pt x="210145" y="125197"/>
                  <a:pt x="210145" y="143495"/>
                </a:cubicBezTo>
                <a:cubicBezTo>
                  <a:pt x="210145" y="161793"/>
                  <a:pt x="195264" y="176626"/>
                  <a:pt x="176908" y="176626"/>
                </a:cubicBezTo>
                <a:cubicBezTo>
                  <a:pt x="158552" y="176626"/>
                  <a:pt x="143671" y="161793"/>
                  <a:pt x="143671" y="143495"/>
                </a:cubicBezTo>
                <a:cubicBezTo>
                  <a:pt x="143671" y="125197"/>
                  <a:pt x="158552" y="110364"/>
                  <a:pt x="176908" y="110364"/>
                </a:cubicBezTo>
                <a:close/>
                <a:moveTo>
                  <a:pt x="33201" y="110364"/>
                </a:moveTo>
                <a:cubicBezTo>
                  <a:pt x="51537" y="110364"/>
                  <a:pt x="66402" y="125197"/>
                  <a:pt x="66402" y="143495"/>
                </a:cubicBezTo>
                <a:cubicBezTo>
                  <a:pt x="66402" y="161793"/>
                  <a:pt x="51537" y="176626"/>
                  <a:pt x="33201" y="176626"/>
                </a:cubicBezTo>
                <a:cubicBezTo>
                  <a:pt x="14865" y="176626"/>
                  <a:pt x="0" y="161793"/>
                  <a:pt x="0" y="143495"/>
                </a:cubicBezTo>
                <a:cubicBezTo>
                  <a:pt x="0" y="125197"/>
                  <a:pt x="14865" y="110364"/>
                  <a:pt x="33201" y="110364"/>
                </a:cubicBezTo>
                <a:close/>
                <a:moveTo>
                  <a:pt x="319031" y="102179"/>
                </a:moveTo>
                <a:cubicBezTo>
                  <a:pt x="348942" y="102179"/>
                  <a:pt x="373386" y="126589"/>
                  <a:pt x="373386" y="156458"/>
                </a:cubicBezTo>
                <a:lnTo>
                  <a:pt x="373386" y="216650"/>
                </a:lnTo>
                <a:cubicBezTo>
                  <a:pt x="377790" y="215437"/>
                  <a:pt x="382344" y="214831"/>
                  <a:pt x="387051" y="214831"/>
                </a:cubicBezTo>
                <a:cubicBezTo>
                  <a:pt x="405119" y="214831"/>
                  <a:pt x="421061" y="223625"/>
                  <a:pt x="430930" y="237119"/>
                </a:cubicBezTo>
                <a:cubicBezTo>
                  <a:pt x="438218" y="233480"/>
                  <a:pt x="446417" y="231357"/>
                  <a:pt x="455071" y="231357"/>
                </a:cubicBezTo>
                <a:cubicBezTo>
                  <a:pt x="481794" y="231357"/>
                  <a:pt x="504113" y="250916"/>
                  <a:pt x="508516" y="276388"/>
                </a:cubicBezTo>
                <a:cubicBezTo>
                  <a:pt x="513071" y="275175"/>
                  <a:pt x="518081" y="274417"/>
                  <a:pt x="523091" y="274417"/>
                </a:cubicBezTo>
                <a:cubicBezTo>
                  <a:pt x="553002" y="274417"/>
                  <a:pt x="577295" y="298675"/>
                  <a:pt x="577295" y="328544"/>
                </a:cubicBezTo>
                <a:lnTo>
                  <a:pt x="577295" y="423002"/>
                </a:lnTo>
                <a:cubicBezTo>
                  <a:pt x="577295" y="468638"/>
                  <a:pt x="557861" y="510940"/>
                  <a:pt x="523699" y="540657"/>
                </a:cubicBezTo>
                <a:lnTo>
                  <a:pt x="523699" y="582958"/>
                </a:lnTo>
                <a:cubicBezTo>
                  <a:pt x="523699" y="594026"/>
                  <a:pt x="514741" y="603123"/>
                  <a:pt x="503505" y="603123"/>
                </a:cubicBezTo>
                <a:lnTo>
                  <a:pt x="338617" y="603123"/>
                </a:lnTo>
                <a:cubicBezTo>
                  <a:pt x="327534" y="603123"/>
                  <a:pt x="318424" y="594026"/>
                  <a:pt x="318424" y="582958"/>
                </a:cubicBezTo>
                <a:lnTo>
                  <a:pt x="318424" y="540657"/>
                </a:lnTo>
                <a:cubicBezTo>
                  <a:pt x="304455" y="528527"/>
                  <a:pt x="292916" y="514275"/>
                  <a:pt x="284262" y="498507"/>
                </a:cubicBezTo>
                <a:lnTo>
                  <a:pt x="233247" y="452112"/>
                </a:lnTo>
                <a:cubicBezTo>
                  <a:pt x="231121" y="450141"/>
                  <a:pt x="229451" y="447867"/>
                  <a:pt x="228236" y="445289"/>
                </a:cubicBezTo>
                <a:lnTo>
                  <a:pt x="205158" y="392830"/>
                </a:lnTo>
                <a:cubicBezTo>
                  <a:pt x="191797" y="362658"/>
                  <a:pt x="203488" y="327634"/>
                  <a:pt x="232488" y="311563"/>
                </a:cubicBezTo>
                <a:lnTo>
                  <a:pt x="263309" y="294430"/>
                </a:lnTo>
                <a:cubicBezTo>
                  <a:pt x="263765" y="294127"/>
                  <a:pt x="264372" y="293975"/>
                  <a:pt x="264828" y="293672"/>
                </a:cubicBezTo>
                <a:lnTo>
                  <a:pt x="264828" y="156458"/>
                </a:lnTo>
                <a:cubicBezTo>
                  <a:pt x="264828" y="126589"/>
                  <a:pt x="289120" y="102179"/>
                  <a:pt x="319031" y="102179"/>
                </a:cubicBezTo>
                <a:close/>
                <a:moveTo>
                  <a:pt x="320649" y="0"/>
                </a:moveTo>
                <a:cubicBezTo>
                  <a:pt x="338966" y="0"/>
                  <a:pt x="353815" y="14833"/>
                  <a:pt x="353815" y="33131"/>
                </a:cubicBezTo>
                <a:cubicBezTo>
                  <a:pt x="353815" y="51429"/>
                  <a:pt x="338966" y="66262"/>
                  <a:pt x="320649" y="66262"/>
                </a:cubicBezTo>
                <a:cubicBezTo>
                  <a:pt x="302332" y="66262"/>
                  <a:pt x="287483" y="51429"/>
                  <a:pt x="287483" y="33131"/>
                </a:cubicBezTo>
                <a:cubicBezTo>
                  <a:pt x="287483" y="14833"/>
                  <a:pt x="302332" y="0"/>
                  <a:pt x="320649" y="0"/>
                </a:cubicBezTo>
                <a:close/>
                <a:moveTo>
                  <a:pt x="176908" y="0"/>
                </a:moveTo>
                <a:cubicBezTo>
                  <a:pt x="195264" y="0"/>
                  <a:pt x="210145" y="14833"/>
                  <a:pt x="210145" y="33131"/>
                </a:cubicBezTo>
                <a:cubicBezTo>
                  <a:pt x="210145" y="51429"/>
                  <a:pt x="195264" y="66262"/>
                  <a:pt x="176908" y="66262"/>
                </a:cubicBezTo>
                <a:cubicBezTo>
                  <a:pt x="158552" y="66262"/>
                  <a:pt x="143671" y="51429"/>
                  <a:pt x="143671" y="33131"/>
                </a:cubicBezTo>
                <a:cubicBezTo>
                  <a:pt x="143671" y="14833"/>
                  <a:pt x="158552" y="0"/>
                  <a:pt x="176908" y="0"/>
                </a:cubicBezTo>
                <a:close/>
                <a:moveTo>
                  <a:pt x="33201" y="0"/>
                </a:moveTo>
                <a:cubicBezTo>
                  <a:pt x="51537" y="0"/>
                  <a:pt x="66402" y="14833"/>
                  <a:pt x="66402" y="33131"/>
                </a:cubicBezTo>
                <a:cubicBezTo>
                  <a:pt x="66402" y="51429"/>
                  <a:pt x="51537" y="66262"/>
                  <a:pt x="33201" y="66262"/>
                </a:cubicBezTo>
                <a:cubicBezTo>
                  <a:pt x="14865" y="66262"/>
                  <a:pt x="0" y="51429"/>
                  <a:pt x="0" y="33131"/>
                </a:cubicBezTo>
                <a:cubicBezTo>
                  <a:pt x="0" y="14833"/>
                  <a:pt x="14865" y="0"/>
                  <a:pt x="33201" y="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Helvetica Now Text" panose="020B0504030202020204" pitchFamily="34" charset="0"/>
              <a:ea typeface="等线" panose="02010600030101010101" pitchFamily="2" charset="-122"/>
              <a:sym typeface="Helvetica Now Text" panose="020B0504030202020204" pitchFamily="34" charset="0"/>
            </a:endParaRPr>
          </a:p>
        </p:txBody>
      </p:sp>
      <p:sp>
        <p:nvSpPr>
          <p:cNvPr id="47" name="iconfont-10774-5582324">
            <a:extLst>
              <a:ext uri="{FF2B5EF4-FFF2-40B4-BE49-F238E27FC236}">
                <a16:creationId xmlns:a16="http://schemas.microsoft.com/office/drawing/2014/main" id="{54405246-CCE2-4201-BBB1-D3F3EB6E740D}"/>
              </a:ext>
            </a:extLst>
          </p:cNvPr>
          <p:cNvSpPr>
            <a:spLocks/>
          </p:cNvSpPr>
          <p:nvPr/>
        </p:nvSpPr>
        <p:spPr>
          <a:xfrm>
            <a:off x="4833211" y="1746233"/>
            <a:ext cx="453872" cy="423427"/>
          </a:xfrm>
          <a:custGeom>
            <a:avLst/>
            <a:gdLst>
              <a:gd name="connsiteX0" fmla="*/ 351918 w 473765"/>
              <a:gd name="connsiteY0" fmla="*/ 415971 h 472293"/>
              <a:gd name="connsiteX1" fmla="*/ 355599 w 473765"/>
              <a:gd name="connsiteY1" fmla="*/ 419652 h 472293"/>
              <a:gd name="connsiteX2" fmla="*/ 355599 w 473765"/>
              <a:gd name="connsiteY2" fmla="*/ 431800 h 472293"/>
              <a:gd name="connsiteX3" fmla="*/ 351918 w 473765"/>
              <a:gd name="connsiteY3" fmla="*/ 435481 h 472293"/>
              <a:gd name="connsiteX4" fmla="*/ 348237 w 473765"/>
              <a:gd name="connsiteY4" fmla="*/ 431800 h 472293"/>
              <a:gd name="connsiteX5" fmla="*/ 348237 w 473765"/>
              <a:gd name="connsiteY5" fmla="*/ 419652 h 472293"/>
              <a:gd name="connsiteX6" fmla="*/ 351918 w 473765"/>
              <a:gd name="connsiteY6" fmla="*/ 415971 h 472293"/>
              <a:gd name="connsiteX7" fmla="*/ 388730 w 473765"/>
              <a:gd name="connsiteY7" fmla="*/ 413394 h 472293"/>
              <a:gd name="connsiteX8" fmla="*/ 391307 w 473765"/>
              <a:gd name="connsiteY8" fmla="*/ 414130 h 472293"/>
              <a:gd name="connsiteX9" fmla="*/ 394620 w 473765"/>
              <a:gd name="connsiteY9" fmla="*/ 419652 h 472293"/>
              <a:gd name="connsiteX10" fmla="*/ 393884 w 473765"/>
              <a:gd name="connsiteY10" fmla="*/ 422229 h 472293"/>
              <a:gd name="connsiteX11" fmla="*/ 392780 w 473765"/>
              <a:gd name="connsiteY11" fmla="*/ 422597 h 472293"/>
              <a:gd name="connsiteX12" fmla="*/ 391307 w 473765"/>
              <a:gd name="connsiteY12" fmla="*/ 421493 h 472293"/>
              <a:gd name="connsiteX13" fmla="*/ 387994 w 473765"/>
              <a:gd name="connsiteY13" fmla="*/ 415971 h 472293"/>
              <a:gd name="connsiteX14" fmla="*/ 388730 w 473765"/>
              <a:gd name="connsiteY14" fmla="*/ 413394 h 472293"/>
              <a:gd name="connsiteX15" fmla="*/ 315475 w 473765"/>
              <a:gd name="connsiteY15" fmla="*/ 413394 h 472293"/>
              <a:gd name="connsiteX16" fmla="*/ 316212 w 473765"/>
              <a:gd name="connsiteY16" fmla="*/ 415971 h 472293"/>
              <a:gd name="connsiteX17" fmla="*/ 312899 w 473765"/>
              <a:gd name="connsiteY17" fmla="*/ 421493 h 472293"/>
              <a:gd name="connsiteX18" fmla="*/ 311058 w 473765"/>
              <a:gd name="connsiteY18" fmla="*/ 422597 h 472293"/>
              <a:gd name="connsiteX19" fmla="*/ 310322 w 473765"/>
              <a:gd name="connsiteY19" fmla="*/ 422229 h 472293"/>
              <a:gd name="connsiteX20" fmla="*/ 309585 w 473765"/>
              <a:gd name="connsiteY20" fmla="*/ 419652 h 472293"/>
              <a:gd name="connsiteX21" fmla="*/ 312899 w 473765"/>
              <a:gd name="connsiteY21" fmla="*/ 414131 h 472293"/>
              <a:gd name="connsiteX22" fmla="*/ 315475 w 473765"/>
              <a:gd name="connsiteY22" fmla="*/ 413394 h 472293"/>
              <a:gd name="connsiteX23" fmla="*/ 286026 w 473765"/>
              <a:gd name="connsiteY23" fmla="*/ 385786 h 472293"/>
              <a:gd name="connsiteX24" fmla="*/ 288603 w 473765"/>
              <a:gd name="connsiteY24" fmla="*/ 386522 h 472293"/>
              <a:gd name="connsiteX25" fmla="*/ 287867 w 473765"/>
              <a:gd name="connsiteY25" fmla="*/ 389099 h 472293"/>
              <a:gd name="connsiteX26" fmla="*/ 282345 w 473765"/>
              <a:gd name="connsiteY26" fmla="*/ 392412 h 472293"/>
              <a:gd name="connsiteX27" fmla="*/ 281241 w 473765"/>
              <a:gd name="connsiteY27" fmla="*/ 392780 h 472293"/>
              <a:gd name="connsiteX28" fmla="*/ 279768 w 473765"/>
              <a:gd name="connsiteY28" fmla="*/ 391676 h 472293"/>
              <a:gd name="connsiteX29" fmla="*/ 280504 w 473765"/>
              <a:gd name="connsiteY29" fmla="*/ 389099 h 472293"/>
              <a:gd name="connsiteX30" fmla="*/ 418179 w 473765"/>
              <a:gd name="connsiteY30" fmla="*/ 385785 h 472293"/>
              <a:gd name="connsiteX31" fmla="*/ 423701 w 473765"/>
              <a:gd name="connsiteY31" fmla="*/ 389099 h 472293"/>
              <a:gd name="connsiteX32" fmla="*/ 424437 w 473765"/>
              <a:gd name="connsiteY32" fmla="*/ 391675 h 472293"/>
              <a:gd name="connsiteX33" fmla="*/ 422597 w 473765"/>
              <a:gd name="connsiteY33" fmla="*/ 392780 h 472293"/>
              <a:gd name="connsiteX34" fmla="*/ 421860 w 473765"/>
              <a:gd name="connsiteY34" fmla="*/ 392412 h 472293"/>
              <a:gd name="connsiteX35" fmla="*/ 416339 w 473765"/>
              <a:gd name="connsiteY35" fmla="*/ 389099 h 472293"/>
              <a:gd name="connsiteX36" fmla="*/ 415602 w 473765"/>
              <a:gd name="connsiteY36" fmla="*/ 386522 h 472293"/>
              <a:gd name="connsiteX37" fmla="*/ 418179 w 473765"/>
              <a:gd name="connsiteY37" fmla="*/ 385785 h 472293"/>
              <a:gd name="connsiteX38" fmla="*/ 421492 w 473765"/>
              <a:gd name="connsiteY38" fmla="*/ 346397 h 472293"/>
              <a:gd name="connsiteX39" fmla="*/ 433640 w 473765"/>
              <a:gd name="connsiteY39" fmla="*/ 346397 h 472293"/>
              <a:gd name="connsiteX40" fmla="*/ 437321 w 473765"/>
              <a:gd name="connsiteY40" fmla="*/ 350078 h 472293"/>
              <a:gd name="connsiteX41" fmla="*/ 433640 w 473765"/>
              <a:gd name="connsiteY41" fmla="*/ 353759 h 472293"/>
              <a:gd name="connsiteX42" fmla="*/ 421492 w 473765"/>
              <a:gd name="connsiteY42" fmla="*/ 353759 h 472293"/>
              <a:gd name="connsiteX43" fmla="*/ 417811 w 473765"/>
              <a:gd name="connsiteY43" fmla="*/ 350078 h 472293"/>
              <a:gd name="connsiteX44" fmla="*/ 421492 w 473765"/>
              <a:gd name="connsiteY44" fmla="*/ 346397 h 472293"/>
              <a:gd name="connsiteX45" fmla="*/ 270197 w 473765"/>
              <a:gd name="connsiteY45" fmla="*/ 346397 h 472293"/>
              <a:gd name="connsiteX46" fmla="*/ 282345 w 473765"/>
              <a:gd name="connsiteY46" fmla="*/ 346397 h 472293"/>
              <a:gd name="connsiteX47" fmla="*/ 286026 w 473765"/>
              <a:gd name="connsiteY47" fmla="*/ 350078 h 472293"/>
              <a:gd name="connsiteX48" fmla="*/ 282345 w 473765"/>
              <a:gd name="connsiteY48" fmla="*/ 353759 h 472293"/>
              <a:gd name="connsiteX49" fmla="*/ 270197 w 473765"/>
              <a:gd name="connsiteY49" fmla="*/ 353759 h 472293"/>
              <a:gd name="connsiteX50" fmla="*/ 266516 w 473765"/>
              <a:gd name="connsiteY50" fmla="*/ 350078 h 472293"/>
              <a:gd name="connsiteX51" fmla="*/ 270197 w 473765"/>
              <a:gd name="connsiteY51" fmla="*/ 346397 h 472293"/>
              <a:gd name="connsiteX52" fmla="*/ 421861 w 473765"/>
              <a:gd name="connsiteY52" fmla="*/ 307377 h 472293"/>
              <a:gd name="connsiteX53" fmla="*/ 424438 w 473765"/>
              <a:gd name="connsiteY53" fmla="*/ 308113 h 472293"/>
              <a:gd name="connsiteX54" fmla="*/ 423702 w 473765"/>
              <a:gd name="connsiteY54" fmla="*/ 310690 h 472293"/>
              <a:gd name="connsiteX55" fmla="*/ 418548 w 473765"/>
              <a:gd name="connsiteY55" fmla="*/ 313635 h 472293"/>
              <a:gd name="connsiteX56" fmla="*/ 417444 w 473765"/>
              <a:gd name="connsiteY56" fmla="*/ 314003 h 472293"/>
              <a:gd name="connsiteX57" fmla="*/ 415971 w 473765"/>
              <a:gd name="connsiteY57" fmla="*/ 312899 h 472293"/>
              <a:gd name="connsiteX58" fmla="*/ 416707 w 473765"/>
              <a:gd name="connsiteY58" fmla="*/ 310322 h 472293"/>
              <a:gd name="connsiteX59" fmla="*/ 282345 w 473765"/>
              <a:gd name="connsiteY59" fmla="*/ 307377 h 472293"/>
              <a:gd name="connsiteX60" fmla="*/ 287499 w 473765"/>
              <a:gd name="connsiteY60" fmla="*/ 310322 h 472293"/>
              <a:gd name="connsiteX61" fmla="*/ 288235 w 473765"/>
              <a:gd name="connsiteY61" fmla="*/ 312899 h 472293"/>
              <a:gd name="connsiteX62" fmla="*/ 286394 w 473765"/>
              <a:gd name="connsiteY62" fmla="*/ 314003 h 472293"/>
              <a:gd name="connsiteX63" fmla="*/ 285658 w 473765"/>
              <a:gd name="connsiteY63" fmla="*/ 313635 h 472293"/>
              <a:gd name="connsiteX64" fmla="*/ 280505 w 473765"/>
              <a:gd name="connsiteY64" fmla="*/ 310690 h 472293"/>
              <a:gd name="connsiteX65" fmla="*/ 279768 w 473765"/>
              <a:gd name="connsiteY65" fmla="*/ 308113 h 472293"/>
              <a:gd name="connsiteX66" fmla="*/ 282345 w 473765"/>
              <a:gd name="connsiteY66" fmla="*/ 307377 h 472293"/>
              <a:gd name="connsiteX67" fmla="*/ 351919 w 473765"/>
              <a:gd name="connsiteY67" fmla="*/ 291548 h 472293"/>
              <a:gd name="connsiteX68" fmla="*/ 354864 w 473765"/>
              <a:gd name="connsiteY68" fmla="*/ 294493 h 472293"/>
              <a:gd name="connsiteX69" fmla="*/ 354864 w 473765"/>
              <a:gd name="connsiteY69" fmla="*/ 344189 h 472293"/>
              <a:gd name="connsiteX70" fmla="*/ 356704 w 473765"/>
              <a:gd name="connsiteY70" fmla="*/ 346029 h 472293"/>
              <a:gd name="connsiteX71" fmla="*/ 387258 w 473765"/>
              <a:gd name="connsiteY71" fmla="*/ 346029 h 472293"/>
              <a:gd name="connsiteX72" fmla="*/ 391307 w 473765"/>
              <a:gd name="connsiteY72" fmla="*/ 350078 h 472293"/>
              <a:gd name="connsiteX73" fmla="*/ 387258 w 473765"/>
              <a:gd name="connsiteY73" fmla="*/ 354128 h 472293"/>
              <a:gd name="connsiteX74" fmla="*/ 356705 w 473765"/>
              <a:gd name="connsiteY74" fmla="*/ 354128 h 472293"/>
              <a:gd name="connsiteX75" fmla="*/ 354864 w 473765"/>
              <a:gd name="connsiteY75" fmla="*/ 355969 h 472293"/>
              <a:gd name="connsiteX76" fmla="*/ 354864 w 473765"/>
              <a:gd name="connsiteY76" fmla="*/ 364067 h 472293"/>
              <a:gd name="connsiteX77" fmla="*/ 351919 w 473765"/>
              <a:gd name="connsiteY77" fmla="*/ 367012 h 472293"/>
              <a:gd name="connsiteX78" fmla="*/ 348974 w 473765"/>
              <a:gd name="connsiteY78" fmla="*/ 364067 h 472293"/>
              <a:gd name="connsiteX79" fmla="*/ 348974 w 473765"/>
              <a:gd name="connsiteY79" fmla="*/ 355969 h 472293"/>
              <a:gd name="connsiteX80" fmla="*/ 347133 w 473765"/>
              <a:gd name="connsiteY80" fmla="*/ 354128 h 472293"/>
              <a:gd name="connsiteX81" fmla="*/ 338666 w 473765"/>
              <a:gd name="connsiteY81" fmla="*/ 354128 h 472293"/>
              <a:gd name="connsiteX82" fmla="*/ 334617 w 473765"/>
              <a:gd name="connsiteY82" fmla="*/ 350078 h 472293"/>
              <a:gd name="connsiteX83" fmla="*/ 338666 w 473765"/>
              <a:gd name="connsiteY83" fmla="*/ 346029 h 472293"/>
              <a:gd name="connsiteX84" fmla="*/ 347134 w 473765"/>
              <a:gd name="connsiteY84" fmla="*/ 346029 h 472293"/>
              <a:gd name="connsiteX85" fmla="*/ 348974 w 473765"/>
              <a:gd name="connsiteY85" fmla="*/ 344189 h 472293"/>
              <a:gd name="connsiteX86" fmla="*/ 348974 w 473765"/>
              <a:gd name="connsiteY86" fmla="*/ 294493 h 472293"/>
              <a:gd name="connsiteX87" fmla="*/ 351919 w 473765"/>
              <a:gd name="connsiteY87" fmla="*/ 291548 h 472293"/>
              <a:gd name="connsiteX88" fmla="*/ 393884 w 473765"/>
              <a:gd name="connsiteY88" fmla="*/ 277559 h 472293"/>
              <a:gd name="connsiteX89" fmla="*/ 394620 w 473765"/>
              <a:gd name="connsiteY89" fmla="*/ 280136 h 472293"/>
              <a:gd name="connsiteX90" fmla="*/ 391675 w 473765"/>
              <a:gd name="connsiteY90" fmla="*/ 285290 h 472293"/>
              <a:gd name="connsiteX91" fmla="*/ 389835 w 473765"/>
              <a:gd name="connsiteY91" fmla="*/ 286394 h 472293"/>
              <a:gd name="connsiteX92" fmla="*/ 389099 w 473765"/>
              <a:gd name="connsiteY92" fmla="*/ 286026 h 472293"/>
              <a:gd name="connsiteX93" fmla="*/ 388362 w 473765"/>
              <a:gd name="connsiteY93" fmla="*/ 283449 h 472293"/>
              <a:gd name="connsiteX94" fmla="*/ 391307 w 473765"/>
              <a:gd name="connsiteY94" fmla="*/ 278296 h 472293"/>
              <a:gd name="connsiteX95" fmla="*/ 393884 w 473765"/>
              <a:gd name="connsiteY95" fmla="*/ 277559 h 472293"/>
              <a:gd name="connsiteX96" fmla="*/ 310321 w 473765"/>
              <a:gd name="connsiteY96" fmla="*/ 277559 h 472293"/>
              <a:gd name="connsiteX97" fmla="*/ 312898 w 473765"/>
              <a:gd name="connsiteY97" fmla="*/ 278296 h 472293"/>
              <a:gd name="connsiteX98" fmla="*/ 315843 w 473765"/>
              <a:gd name="connsiteY98" fmla="*/ 283449 h 472293"/>
              <a:gd name="connsiteX99" fmla="*/ 315107 w 473765"/>
              <a:gd name="connsiteY99" fmla="*/ 286026 h 472293"/>
              <a:gd name="connsiteX100" fmla="*/ 314003 w 473765"/>
              <a:gd name="connsiteY100" fmla="*/ 286394 h 472293"/>
              <a:gd name="connsiteX101" fmla="*/ 312530 w 473765"/>
              <a:gd name="connsiteY101" fmla="*/ 285290 h 472293"/>
              <a:gd name="connsiteX102" fmla="*/ 309585 w 473765"/>
              <a:gd name="connsiteY102" fmla="*/ 280136 h 472293"/>
              <a:gd name="connsiteX103" fmla="*/ 310321 w 473765"/>
              <a:gd name="connsiteY103" fmla="*/ 277559 h 472293"/>
              <a:gd name="connsiteX104" fmla="*/ 351918 w 473765"/>
              <a:gd name="connsiteY104" fmla="*/ 264676 h 472293"/>
              <a:gd name="connsiteX105" fmla="*/ 355599 w 473765"/>
              <a:gd name="connsiteY105" fmla="*/ 268357 h 472293"/>
              <a:gd name="connsiteX106" fmla="*/ 355599 w 473765"/>
              <a:gd name="connsiteY106" fmla="*/ 280505 h 472293"/>
              <a:gd name="connsiteX107" fmla="*/ 351918 w 473765"/>
              <a:gd name="connsiteY107" fmla="*/ 284186 h 472293"/>
              <a:gd name="connsiteX108" fmla="*/ 348237 w 473765"/>
              <a:gd name="connsiteY108" fmla="*/ 280505 h 472293"/>
              <a:gd name="connsiteX109" fmla="*/ 348237 w 473765"/>
              <a:gd name="connsiteY109" fmla="*/ 268357 h 472293"/>
              <a:gd name="connsiteX110" fmla="*/ 351918 w 473765"/>
              <a:gd name="connsiteY110" fmla="*/ 264676 h 472293"/>
              <a:gd name="connsiteX111" fmla="*/ 351918 w 473765"/>
              <a:gd name="connsiteY111" fmla="*/ 257681 h 472293"/>
              <a:gd name="connsiteX112" fmla="*/ 259521 w 473765"/>
              <a:gd name="connsiteY112" fmla="*/ 350078 h 472293"/>
              <a:gd name="connsiteX113" fmla="*/ 351918 w 473765"/>
              <a:gd name="connsiteY113" fmla="*/ 442475 h 472293"/>
              <a:gd name="connsiteX114" fmla="*/ 444315 w 473765"/>
              <a:gd name="connsiteY114" fmla="*/ 350078 h 472293"/>
              <a:gd name="connsiteX115" fmla="*/ 351918 w 473765"/>
              <a:gd name="connsiteY115" fmla="*/ 257681 h 472293"/>
              <a:gd name="connsiteX116" fmla="*/ 351918 w 473765"/>
              <a:gd name="connsiteY116" fmla="*/ 228600 h 472293"/>
              <a:gd name="connsiteX117" fmla="*/ 473765 w 473765"/>
              <a:gd name="connsiteY117" fmla="*/ 350446 h 472293"/>
              <a:gd name="connsiteX118" fmla="*/ 351918 w 473765"/>
              <a:gd name="connsiteY118" fmla="*/ 472293 h 472293"/>
              <a:gd name="connsiteX119" fmla="*/ 230072 w 473765"/>
              <a:gd name="connsiteY119" fmla="*/ 350446 h 472293"/>
              <a:gd name="connsiteX120" fmla="*/ 351918 w 473765"/>
              <a:gd name="connsiteY120" fmla="*/ 228600 h 472293"/>
              <a:gd name="connsiteX121" fmla="*/ 331673 w 473765"/>
              <a:gd name="connsiteY121" fmla="*/ 0 h 472293"/>
              <a:gd name="connsiteX122" fmla="*/ 346397 w 473765"/>
              <a:gd name="connsiteY122" fmla="*/ 14725 h 472293"/>
              <a:gd name="connsiteX123" fmla="*/ 346397 w 473765"/>
              <a:gd name="connsiteY123" fmla="*/ 111539 h 472293"/>
              <a:gd name="connsiteX124" fmla="*/ 331673 w 473765"/>
              <a:gd name="connsiteY124" fmla="*/ 126264 h 472293"/>
              <a:gd name="connsiteX125" fmla="*/ 316948 w 473765"/>
              <a:gd name="connsiteY125" fmla="*/ 111539 h 472293"/>
              <a:gd name="connsiteX126" fmla="*/ 316948 w 473765"/>
              <a:gd name="connsiteY126" fmla="*/ 78777 h 472293"/>
              <a:gd name="connsiteX127" fmla="*/ 163444 w 473765"/>
              <a:gd name="connsiteY127" fmla="*/ 78777 h 472293"/>
              <a:gd name="connsiteX128" fmla="*/ 148719 w 473765"/>
              <a:gd name="connsiteY128" fmla="*/ 64053 h 472293"/>
              <a:gd name="connsiteX129" fmla="*/ 163444 w 473765"/>
              <a:gd name="connsiteY129" fmla="*/ 49328 h 472293"/>
              <a:gd name="connsiteX130" fmla="*/ 316948 w 473765"/>
              <a:gd name="connsiteY130" fmla="*/ 49328 h 472293"/>
              <a:gd name="connsiteX131" fmla="*/ 316948 w 473765"/>
              <a:gd name="connsiteY131" fmla="*/ 14725 h 472293"/>
              <a:gd name="connsiteX132" fmla="*/ 331673 w 473765"/>
              <a:gd name="connsiteY132" fmla="*/ 0 h 472293"/>
              <a:gd name="connsiteX133" fmla="*/ 124423 w 473765"/>
              <a:gd name="connsiteY133" fmla="*/ 0 h 472293"/>
              <a:gd name="connsiteX134" fmla="*/ 139147 w 473765"/>
              <a:gd name="connsiteY134" fmla="*/ 14725 h 472293"/>
              <a:gd name="connsiteX135" fmla="*/ 139147 w 473765"/>
              <a:gd name="connsiteY135" fmla="*/ 111539 h 472293"/>
              <a:gd name="connsiteX136" fmla="*/ 124423 w 473765"/>
              <a:gd name="connsiteY136" fmla="*/ 126264 h 472293"/>
              <a:gd name="connsiteX137" fmla="*/ 109698 w 473765"/>
              <a:gd name="connsiteY137" fmla="*/ 111539 h 472293"/>
              <a:gd name="connsiteX138" fmla="*/ 109698 w 473765"/>
              <a:gd name="connsiteY138" fmla="*/ 78777 h 472293"/>
              <a:gd name="connsiteX139" fmla="*/ 48223 w 473765"/>
              <a:gd name="connsiteY139" fmla="*/ 78777 h 472293"/>
              <a:gd name="connsiteX140" fmla="*/ 29449 w 473765"/>
              <a:gd name="connsiteY140" fmla="*/ 97551 h 472293"/>
              <a:gd name="connsiteX141" fmla="*/ 29449 w 473765"/>
              <a:gd name="connsiteY141" fmla="*/ 153505 h 472293"/>
              <a:gd name="connsiteX142" fmla="*/ 425910 w 473765"/>
              <a:gd name="connsiteY142" fmla="*/ 153505 h 472293"/>
              <a:gd name="connsiteX143" fmla="*/ 425910 w 473765"/>
              <a:gd name="connsiteY143" fmla="*/ 97551 h 472293"/>
              <a:gd name="connsiteX144" fmla="*/ 407136 w 473765"/>
              <a:gd name="connsiteY144" fmla="*/ 78777 h 472293"/>
              <a:gd name="connsiteX145" fmla="*/ 370325 w 473765"/>
              <a:gd name="connsiteY145" fmla="*/ 78777 h 472293"/>
              <a:gd name="connsiteX146" fmla="*/ 355600 w 473765"/>
              <a:gd name="connsiteY146" fmla="*/ 64053 h 472293"/>
              <a:gd name="connsiteX147" fmla="*/ 370325 w 473765"/>
              <a:gd name="connsiteY147" fmla="*/ 49328 h 472293"/>
              <a:gd name="connsiteX148" fmla="*/ 407136 w 473765"/>
              <a:gd name="connsiteY148" fmla="*/ 49328 h 472293"/>
              <a:gd name="connsiteX149" fmla="*/ 455359 w 473765"/>
              <a:gd name="connsiteY149" fmla="*/ 97551 h 472293"/>
              <a:gd name="connsiteX150" fmla="*/ 455359 w 473765"/>
              <a:gd name="connsiteY150" fmla="*/ 167345 h 472293"/>
              <a:gd name="connsiteX151" fmla="*/ 455727 w 473765"/>
              <a:gd name="connsiteY151" fmla="*/ 168230 h 472293"/>
              <a:gd name="connsiteX152" fmla="*/ 455359 w 473765"/>
              <a:gd name="connsiteY152" fmla="*/ 169106 h 472293"/>
              <a:gd name="connsiteX153" fmla="*/ 455359 w 473765"/>
              <a:gd name="connsiteY153" fmla="*/ 226392 h 472293"/>
              <a:gd name="connsiteX154" fmla="*/ 440635 w 473765"/>
              <a:gd name="connsiteY154" fmla="*/ 241116 h 472293"/>
              <a:gd name="connsiteX155" fmla="*/ 425910 w 473765"/>
              <a:gd name="connsiteY155" fmla="*/ 226392 h 472293"/>
              <a:gd name="connsiteX156" fmla="*/ 425910 w 473765"/>
              <a:gd name="connsiteY156" fmla="*/ 182954 h 472293"/>
              <a:gd name="connsiteX157" fmla="*/ 29449 w 473765"/>
              <a:gd name="connsiteY157" fmla="*/ 182954 h 472293"/>
              <a:gd name="connsiteX158" fmla="*/ 29449 w 473765"/>
              <a:gd name="connsiteY158" fmla="*/ 391308 h 472293"/>
              <a:gd name="connsiteX159" fmla="*/ 48223 w 473765"/>
              <a:gd name="connsiteY159" fmla="*/ 410082 h 472293"/>
              <a:gd name="connsiteX160" fmla="*/ 218661 w 473765"/>
              <a:gd name="connsiteY160" fmla="*/ 410082 h 472293"/>
              <a:gd name="connsiteX161" fmla="*/ 233385 w 473765"/>
              <a:gd name="connsiteY161" fmla="*/ 424806 h 472293"/>
              <a:gd name="connsiteX162" fmla="*/ 218661 w 473765"/>
              <a:gd name="connsiteY162" fmla="*/ 439531 h 472293"/>
              <a:gd name="connsiteX163" fmla="*/ 48223 w 473765"/>
              <a:gd name="connsiteY163" fmla="*/ 439531 h 472293"/>
              <a:gd name="connsiteX164" fmla="*/ 0 w 473765"/>
              <a:gd name="connsiteY164" fmla="*/ 391308 h 472293"/>
              <a:gd name="connsiteX165" fmla="*/ 0 w 473765"/>
              <a:gd name="connsiteY165" fmla="*/ 97551 h 472293"/>
              <a:gd name="connsiteX166" fmla="*/ 48223 w 473765"/>
              <a:gd name="connsiteY166" fmla="*/ 49328 h 472293"/>
              <a:gd name="connsiteX167" fmla="*/ 109698 w 473765"/>
              <a:gd name="connsiteY167" fmla="*/ 49328 h 472293"/>
              <a:gd name="connsiteX168" fmla="*/ 109698 w 473765"/>
              <a:gd name="connsiteY168" fmla="*/ 14725 h 472293"/>
              <a:gd name="connsiteX169" fmla="*/ 124423 w 473765"/>
              <a:gd name="connsiteY169" fmla="*/ 0 h 4722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Lst>
            <a:rect l="l" t="t" r="r" b="b"/>
            <a:pathLst>
              <a:path w="473765" h="472293">
                <a:moveTo>
                  <a:pt x="351918" y="415971"/>
                </a:moveTo>
                <a:cubicBezTo>
                  <a:pt x="354127" y="415971"/>
                  <a:pt x="355599" y="417444"/>
                  <a:pt x="355599" y="419652"/>
                </a:cubicBezTo>
                <a:lnTo>
                  <a:pt x="355599" y="431800"/>
                </a:lnTo>
                <a:cubicBezTo>
                  <a:pt x="355599" y="434009"/>
                  <a:pt x="353759" y="435481"/>
                  <a:pt x="351918" y="435481"/>
                </a:cubicBezTo>
                <a:cubicBezTo>
                  <a:pt x="349710" y="435481"/>
                  <a:pt x="348237" y="434009"/>
                  <a:pt x="348237" y="431800"/>
                </a:cubicBezTo>
                <a:lnTo>
                  <a:pt x="348237" y="419652"/>
                </a:lnTo>
                <a:cubicBezTo>
                  <a:pt x="348237" y="417444"/>
                  <a:pt x="349710" y="415971"/>
                  <a:pt x="351918" y="415971"/>
                </a:cubicBezTo>
                <a:close/>
                <a:moveTo>
                  <a:pt x="388730" y="413394"/>
                </a:moveTo>
                <a:cubicBezTo>
                  <a:pt x="389467" y="413026"/>
                  <a:pt x="390571" y="413026"/>
                  <a:pt x="391307" y="414130"/>
                </a:cubicBezTo>
                <a:lnTo>
                  <a:pt x="394620" y="419652"/>
                </a:lnTo>
                <a:cubicBezTo>
                  <a:pt x="394988" y="420388"/>
                  <a:pt x="394988" y="421493"/>
                  <a:pt x="393884" y="422229"/>
                </a:cubicBezTo>
                <a:cubicBezTo>
                  <a:pt x="393516" y="422597"/>
                  <a:pt x="393148" y="422597"/>
                  <a:pt x="392780" y="422597"/>
                </a:cubicBezTo>
                <a:cubicBezTo>
                  <a:pt x="392043" y="422597"/>
                  <a:pt x="391675" y="422229"/>
                  <a:pt x="391307" y="421493"/>
                </a:cubicBezTo>
                <a:lnTo>
                  <a:pt x="387994" y="415971"/>
                </a:lnTo>
                <a:cubicBezTo>
                  <a:pt x="387626" y="415235"/>
                  <a:pt x="387626" y="414130"/>
                  <a:pt x="388730" y="413394"/>
                </a:cubicBezTo>
                <a:close/>
                <a:moveTo>
                  <a:pt x="315475" y="413394"/>
                </a:moveTo>
                <a:cubicBezTo>
                  <a:pt x="316212" y="413763"/>
                  <a:pt x="316580" y="414867"/>
                  <a:pt x="316212" y="415971"/>
                </a:cubicBezTo>
                <a:lnTo>
                  <a:pt x="312899" y="421493"/>
                </a:lnTo>
                <a:cubicBezTo>
                  <a:pt x="312162" y="422229"/>
                  <a:pt x="311794" y="422597"/>
                  <a:pt x="311058" y="422597"/>
                </a:cubicBezTo>
                <a:cubicBezTo>
                  <a:pt x="310690" y="422597"/>
                  <a:pt x="310322" y="422597"/>
                  <a:pt x="310322" y="422229"/>
                </a:cubicBezTo>
                <a:cubicBezTo>
                  <a:pt x="309585" y="421861"/>
                  <a:pt x="309217" y="420757"/>
                  <a:pt x="309585" y="419652"/>
                </a:cubicBezTo>
                <a:lnTo>
                  <a:pt x="312899" y="414131"/>
                </a:lnTo>
                <a:cubicBezTo>
                  <a:pt x="313267" y="413394"/>
                  <a:pt x="314371" y="413026"/>
                  <a:pt x="315475" y="413394"/>
                </a:cubicBezTo>
                <a:close/>
                <a:moveTo>
                  <a:pt x="286026" y="385786"/>
                </a:moveTo>
                <a:cubicBezTo>
                  <a:pt x="286762" y="385418"/>
                  <a:pt x="287867" y="385418"/>
                  <a:pt x="288603" y="386522"/>
                </a:cubicBezTo>
                <a:cubicBezTo>
                  <a:pt x="288971" y="387259"/>
                  <a:pt x="288971" y="388363"/>
                  <a:pt x="287867" y="389099"/>
                </a:cubicBezTo>
                <a:lnTo>
                  <a:pt x="282345" y="392412"/>
                </a:lnTo>
                <a:cubicBezTo>
                  <a:pt x="281609" y="392780"/>
                  <a:pt x="281609" y="392780"/>
                  <a:pt x="281241" y="392780"/>
                </a:cubicBezTo>
                <a:cubicBezTo>
                  <a:pt x="280504" y="392780"/>
                  <a:pt x="280136" y="392412"/>
                  <a:pt x="279768" y="391676"/>
                </a:cubicBezTo>
                <a:cubicBezTo>
                  <a:pt x="279400" y="390940"/>
                  <a:pt x="279400" y="389836"/>
                  <a:pt x="280504" y="389099"/>
                </a:cubicBezTo>
                <a:close/>
                <a:moveTo>
                  <a:pt x="418179" y="385785"/>
                </a:moveTo>
                <a:lnTo>
                  <a:pt x="423701" y="389099"/>
                </a:lnTo>
                <a:cubicBezTo>
                  <a:pt x="424437" y="389467"/>
                  <a:pt x="424805" y="390571"/>
                  <a:pt x="424437" y="391675"/>
                </a:cubicBezTo>
                <a:cubicBezTo>
                  <a:pt x="424069" y="392412"/>
                  <a:pt x="423333" y="392780"/>
                  <a:pt x="422597" y="392780"/>
                </a:cubicBezTo>
                <a:cubicBezTo>
                  <a:pt x="422228" y="392780"/>
                  <a:pt x="421860" y="392780"/>
                  <a:pt x="421860" y="392412"/>
                </a:cubicBezTo>
                <a:lnTo>
                  <a:pt x="416339" y="389099"/>
                </a:lnTo>
                <a:cubicBezTo>
                  <a:pt x="415602" y="388730"/>
                  <a:pt x="415234" y="387626"/>
                  <a:pt x="415602" y="386522"/>
                </a:cubicBezTo>
                <a:cubicBezTo>
                  <a:pt x="415971" y="385785"/>
                  <a:pt x="417075" y="385417"/>
                  <a:pt x="418179" y="385785"/>
                </a:cubicBezTo>
                <a:close/>
                <a:moveTo>
                  <a:pt x="421492" y="346397"/>
                </a:moveTo>
                <a:lnTo>
                  <a:pt x="433640" y="346397"/>
                </a:lnTo>
                <a:cubicBezTo>
                  <a:pt x="435849" y="346397"/>
                  <a:pt x="437321" y="347869"/>
                  <a:pt x="437321" y="350078"/>
                </a:cubicBezTo>
                <a:cubicBezTo>
                  <a:pt x="437321" y="352287"/>
                  <a:pt x="435481" y="353759"/>
                  <a:pt x="433640" y="353759"/>
                </a:cubicBezTo>
                <a:lnTo>
                  <a:pt x="421492" y="353759"/>
                </a:lnTo>
                <a:cubicBezTo>
                  <a:pt x="419283" y="353759"/>
                  <a:pt x="417811" y="352287"/>
                  <a:pt x="417811" y="350078"/>
                </a:cubicBezTo>
                <a:cubicBezTo>
                  <a:pt x="417811" y="347869"/>
                  <a:pt x="419283" y="346397"/>
                  <a:pt x="421492" y="346397"/>
                </a:cubicBezTo>
                <a:close/>
                <a:moveTo>
                  <a:pt x="270197" y="346397"/>
                </a:moveTo>
                <a:lnTo>
                  <a:pt x="282345" y="346397"/>
                </a:lnTo>
                <a:cubicBezTo>
                  <a:pt x="284554" y="346397"/>
                  <a:pt x="286026" y="347869"/>
                  <a:pt x="286026" y="350078"/>
                </a:cubicBezTo>
                <a:cubicBezTo>
                  <a:pt x="286026" y="352287"/>
                  <a:pt x="284186" y="353759"/>
                  <a:pt x="282345" y="353759"/>
                </a:cubicBezTo>
                <a:lnTo>
                  <a:pt x="270197" y="353759"/>
                </a:lnTo>
                <a:cubicBezTo>
                  <a:pt x="267988" y="353759"/>
                  <a:pt x="266516" y="352287"/>
                  <a:pt x="266516" y="350078"/>
                </a:cubicBezTo>
                <a:cubicBezTo>
                  <a:pt x="266516" y="347869"/>
                  <a:pt x="267988" y="346397"/>
                  <a:pt x="270197" y="346397"/>
                </a:cubicBezTo>
                <a:close/>
                <a:moveTo>
                  <a:pt x="421861" y="307377"/>
                </a:moveTo>
                <a:cubicBezTo>
                  <a:pt x="422597" y="307009"/>
                  <a:pt x="423702" y="307009"/>
                  <a:pt x="424438" y="308113"/>
                </a:cubicBezTo>
                <a:cubicBezTo>
                  <a:pt x="424806" y="308850"/>
                  <a:pt x="424806" y="309954"/>
                  <a:pt x="423702" y="310690"/>
                </a:cubicBezTo>
                <a:lnTo>
                  <a:pt x="418548" y="313635"/>
                </a:lnTo>
                <a:cubicBezTo>
                  <a:pt x="418180" y="314003"/>
                  <a:pt x="417812" y="314003"/>
                  <a:pt x="417444" y="314003"/>
                </a:cubicBezTo>
                <a:cubicBezTo>
                  <a:pt x="416707" y="314003"/>
                  <a:pt x="416339" y="313635"/>
                  <a:pt x="415971" y="312899"/>
                </a:cubicBezTo>
                <a:cubicBezTo>
                  <a:pt x="415603" y="312163"/>
                  <a:pt x="415603" y="311058"/>
                  <a:pt x="416707" y="310322"/>
                </a:cubicBezTo>
                <a:close/>
                <a:moveTo>
                  <a:pt x="282345" y="307377"/>
                </a:moveTo>
                <a:lnTo>
                  <a:pt x="287499" y="310322"/>
                </a:lnTo>
                <a:cubicBezTo>
                  <a:pt x="288235" y="310690"/>
                  <a:pt x="288603" y="311795"/>
                  <a:pt x="288235" y="312899"/>
                </a:cubicBezTo>
                <a:cubicBezTo>
                  <a:pt x="287499" y="313635"/>
                  <a:pt x="287131" y="314003"/>
                  <a:pt x="286394" y="314003"/>
                </a:cubicBezTo>
                <a:cubicBezTo>
                  <a:pt x="286026" y="314003"/>
                  <a:pt x="285658" y="314003"/>
                  <a:pt x="285658" y="313635"/>
                </a:cubicBezTo>
                <a:lnTo>
                  <a:pt x="280505" y="310690"/>
                </a:lnTo>
                <a:cubicBezTo>
                  <a:pt x="279768" y="310322"/>
                  <a:pt x="279400" y="309218"/>
                  <a:pt x="279768" y="308113"/>
                </a:cubicBezTo>
                <a:cubicBezTo>
                  <a:pt x="280136" y="307009"/>
                  <a:pt x="281241" y="307009"/>
                  <a:pt x="282345" y="307377"/>
                </a:cubicBezTo>
                <a:close/>
                <a:moveTo>
                  <a:pt x="351919" y="291548"/>
                </a:moveTo>
                <a:cubicBezTo>
                  <a:pt x="353391" y="291548"/>
                  <a:pt x="354864" y="293021"/>
                  <a:pt x="354864" y="294493"/>
                </a:cubicBezTo>
                <a:lnTo>
                  <a:pt x="354864" y="344189"/>
                </a:lnTo>
                <a:lnTo>
                  <a:pt x="356704" y="346029"/>
                </a:lnTo>
                <a:lnTo>
                  <a:pt x="387258" y="346029"/>
                </a:lnTo>
                <a:cubicBezTo>
                  <a:pt x="389466" y="346029"/>
                  <a:pt x="391307" y="347870"/>
                  <a:pt x="391307" y="350078"/>
                </a:cubicBezTo>
                <a:cubicBezTo>
                  <a:pt x="391307" y="352287"/>
                  <a:pt x="389466" y="354128"/>
                  <a:pt x="387258" y="354128"/>
                </a:cubicBezTo>
                <a:lnTo>
                  <a:pt x="356705" y="354128"/>
                </a:lnTo>
                <a:lnTo>
                  <a:pt x="354864" y="355969"/>
                </a:lnTo>
                <a:lnTo>
                  <a:pt x="354864" y="364067"/>
                </a:lnTo>
                <a:cubicBezTo>
                  <a:pt x="354864" y="365539"/>
                  <a:pt x="353759" y="367012"/>
                  <a:pt x="351919" y="367012"/>
                </a:cubicBezTo>
                <a:cubicBezTo>
                  <a:pt x="350446" y="367012"/>
                  <a:pt x="348974" y="365539"/>
                  <a:pt x="348974" y="364067"/>
                </a:cubicBezTo>
                <a:lnTo>
                  <a:pt x="348974" y="355969"/>
                </a:lnTo>
                <a:lnTo>
                  <a:pt x="347133" y="354128"/>
                </a:lnTo>
                <a:lnTo>
                  <a:pt x="338666" y="354128"/>
                </a:lnTo>
                <a:cubicBezTo>
                  <a:pt x="336458" y="354128"/>
                  <a:pt x="334617" y="352287"/>
                  <a:pt x="334617" y="350078"/>
                </a:cubicBezTo>
                <a:cubicBezTo>
                  <a:pt x="334617" y="347870"/>
                  <a:pt x="336458" y="346029"/>
                  <a:pt x="338666" y="346029"/>
                </a:cubicBezTo>
                <a:lnTo>
                  <a:pt x="347134" y="346029"/>
                </a:lnTo>
                <a:lnTo>
                  <a:pt x="348974" y="344189"/>
                </a:lnTo>
                <a:lnTo>
                  <a:pt x="348974" y="294493"/>
                </a:lnTo>
                <a:cubicBezTo>
                  <a:pt x="348974" y="293021"/>
                  <a:pt x="350446" y="291548"/>
                  <a:pt x="351919" y="291548"/>
                </a:cubicBezTo>
                <a:close/>
                <a:moveTo>
                  <a:pt x="393884" y="277559"/>
                </a:moveTo>
                <a:cubicBezTo>
                  <a:pt x="394620" y="277927"/>
                  <a:pt x="394988" y="279032"/>
                  <a:pt x="394620" y="280136"/>
                </a:cubicBezTo>
                <a:lnTo>
                  <a:pt x="391675" y="285290"/>
                </a:lnTo>
                <a:cubicBezTo>
                  <a:pt x="390939" y="286026"/>
                  <a:pt x="390203" y="286394"/>
                  <a:pt x="389835" y="286394"/>
                </a:cubicBezTo>
                <a:cubicBezTo>
                  <a:pt x="389467" y="286394"/>
                  <a:pt x="389099" y="286394"/>
                  <a:pt x="389099" y="286026"/>
                </a:cubicBezTo>
                <a:cubicBezTo>
                  <a:pt x="388362" y="285658"/>
                  <a:pt x="387994" y="284554"/>
                  <a:pt x="388362" y="283449"/>
                </a:cubicBezTo>
                <a:lnTo>
                  <a:pt x="391307" y="278296"/>
                </a:lnTo>
                <a:cubicBezTo>
                  <a:pt x="391675" y="277559"/>
                  <a:pt x="392780" y="277191"/>
                  <a:pt x="393884" y="277559"/>
                </a:cubicBezTo>
                <a:close/>
                <a:moveTo>
                  <a:pt x="310321" y="277559"/>
                </a:moveTo>
                <a:cubicBezTo>
                  <a:pt x="311058" y="277191"/>
                  <a:pt x="312162" y="277191"/>
                  <a:pt x="312898" y="278296"/>
                </a:cubicBezTo>
                <a:lnTo>
                  <a:pt x="315843" y="283449"/>
                </a:lnTo>
                <a:cubicBezTo>
                  <a:pt x="316211" y="284185"/>
                  <a:pt x="316211" y="285290"/>
                  <a:pt x="315107" y="286026"/>
                </a:cubicBezTo>
                <a:cubicBezTo>
                  <a:pt x="314739" y="286394"/>
                  <a:pt x="314371" y="286394"/>
                  <a:pt x="314003" y="286394"/>
                </a:cubicBezTo>
                <a:cubicBezTo>
                  <a:pt x="313266" y="286394"/>
                  <a:pt x="312898" y="286026"/>
                  <a:pt x="312530" y="285290"/>
                </a:cubicBezTo>
                <a:lnTo>
                  <a:pt x="309585" y="280136"/>
                </a:lnTo>
                <a:cubicBezTo>
                  <a:pt x="309217" y="279400"/>
                  <a:pt x="309217" y="278296"/>
                  <a:pt x="310321" y="277559"/>
                </a:cubicBezTo>
                <a:close/>
                <a:moveTo>
                  <a:pt x="351918" y="264676"/>
                </a:moveTo>
                <a:cubicBezTo>
                  <a:pt x="354127" y="264676"/>
                  <a:pt x="355599" y="266148"/>
                  <a:pt x="355599" y="268357"/>
                </a:cubicBezTo>
                <a:lnTo>
                  <a:pt x="355599" y="280505"/>
                </a:lnTo>
                <a:cubicBezTo>
                  <a:pt x="355599" y="282346"/>
                  <a:pt x="353759" y="284186"/>
                  <a:pt x="351918" y="284186"/>
                </a:cubicBezTo>
                <a:cubicBezTo>
                  <a:pt x="349710" y="284186"/>
                  <a:pt x="348237" y="282714"/>
                  <a:pt x="348237" y="280505"/>
                </a:cubicBezTo>
                <a:lnTo>
                  <a:pt x="348237" y="268357"/>
                </a:lnTo>
                <a:cubicBezTo>
                  <a:pt x="348237" y="266148"/>
                  <a:pt x="349710" y="264676"/>
                  <a:pt x="351918" y="264676"/>
                </a:cubicBezTo>
                <a:close/>
                <a:moveTo>
                  <a:pt x="351918" y="257681"/>
                </a:moveTo>
                <a:cubicBezTo>
                  <a:pt x="301118" y="257681"/>
                  <a:pt x="259521" y="299278"/>
                  <a:pt x="259521" y="350078"/>
                </a:cubicBezTo>
                <a:cubicBezTo>
                  <a:pt x="259521" y="400878"/>
                  <a:pt x="301118" y="442475"/>
                  <a:pt x="351918" y="442475"/>
                </a:cubicBezTo>
                <a:cubicBezTo>
                  <a:pt x="402718" y="442475"/>
                  <a:pt x="444315" y="400878"/>
                  <a:pt x="444315" y="350078"/>
                </a:cubicBezTo>
                <a:cubicBezTo>
                  <a:pt x="444315" y="299278"/>
                  <a:pt x="402718" y="257681"/>
                  <a:pt x="351918" y="257681"/>
                </a:cubicBezTo>
                <a:close/>
                <a:moveTo>
                  <a:pt x="351918" y="228600"/>
                </a:moveTo>
                <a:cubicBezTo>
                  <a:pt x="418915" y="228600"/>
                  <a:pt x="473765" y="283449"/>
                  <a:pt x="473765" y="350446"/>
                </a:cubicBezTo>
                <a:cubicBezTo>
                  <a:pt x="473765" y="417443"/>
                  <a:pt x="418915" y="472293"/>
                  <a:pt x="351918" y="472293"/>
                </a:cubicBezTo>
                <a:cubicBezTo>
                  <a:pt x="284553" y="472293"/>
                  <a:pt x="230072" y="417443"/>
                  <a:pt x="230072" y="350446"/>
                </a:cubicBezTo>
                <a:cubicBezTo>
                  <a:pt x="230072" y="283449"/>
                  <a:pt x="284921" y="228600"/>
                  <a:pt x="351918" y="228600"/>
                </a:cubicBezTo>
                <a:close/>
                <a:moveTo>
                  <a:pt x="331673" y="0"/>
                </a:moveTo>
                <a:cubicBezTo>
                  <a:pt x="339771" y="0"/>
                  <a:pt x="346397" y="6626"/>
                  <a:pt x="346397" y="14725"/>
                </a:cubicBezTo>
                <a:lnTo>
                  <a:pt x="346397" y="111539"/>
                </a:lnTo>
                <a:cubicBezTo>
                  <a:pt x="346397" y="119638"/>
                  <a:pt x="339771" y="126264"/>
                  <a:pt x="331673" y="126264"/>
                </a:cubicBezTo>
                <a:cubicBezTo>
                  <a:pt x="323574" y="126264"/>
                  <a:pt x="316948" y="119638"/>
                  <a:pt x="316948" y="111539"/>
                </a:cubicBezTo>
                <a:lnTo>
                  <a:pt x="316948" y="78777"/>
                </a:lnTo>
                <a:lnTo>
                  <a:pt x="163444" y="78777"/>
                </a:lnTo>
                <a:cubicBezTo>
                  <a:pt x="155345" y="78777"/>
                  <a:pt x="148719" y="72151"/>
                  <a:pt x="148719" y="64053"/>
                </a:cubicBezTo>
                <a:cubicBezTo>
                  <a:pt x="148719" y="55954"/>
                  <a:pt x="155345" y="49328"/>
                  <a:pt x="163444" y="49328"/>
                </a:cubicBezTo>
                <a:lnTo>
                  <a:pt x="316948" y="49328"/>
                </a:lnTo>
                <a:lnTo>
                  <a:pt x="316948" y="14725"/>
                </a:lnTo>
                <a:cubicBezTo>
                  <a:pt x="316948" y="6626"/>
                  <a:pt x="323574" y="0"/>
                  <a:pt x="331673" y="0"/>
                </a:cubicBezTo>
                <a:close/>
                <a:moveTo>
                  <a:pt x="124423" y="0"/>
                </a:moveTo>
                <a:cubicBezTo>
                  <a:pt x="132521" y="0"/>
                  <a:pt x="139147" y="6626"/>
                  <a:pt x="139147" y="14725"/>
                </a:cubicBezTo>
                <a:lnTo>
                  <a:pt x="139147" y="111539"/>
                </a:lnTo>
                <a:cubicBezTo>
                  <a:pt x="139147" y="119638"/>
                  <a:pt x="132521" y="126264"/>
                  <a:pt x="124423" y="126264"/>
                </a:cubicBezTo>
                <a:cubicBezTo>
                  <a:pt x="116324" y="126264"/>
                  <a:pt x="109698" y="119638"/>
                  <a:pt x="109698" y="111539"/>
                </a:cubicBezTo>
                <a:lnTo>
                  <a:pt x="109698" y="78777"/>
                </a:lnTo>
                <a:lnTo>
                  <a:pt x="48223" y="78777"/>
                </a:lnTo>
                <a:cubicBezTo>
                  <a:pt x="37916" y="78777"/>
                  <a:pt x="29449" y="87244"/>
                  <a:pt x="29449" y="97551"/>
                </a:cubicBezTo>
                <a:lnTo>
                  <a:pt x="29449" y="153505"/>
                </a:lnTo>
                <a:lnTo>
                  <a:pt x="425910" y="153505"/>
                </a:lnTo>
                <a:lnTo>
                  <a:pt x="425910" y="97551"/>
                </a:lnTo>
                <a:cubicBezTo>
                  <a:pt x="425910" y="87244"/>
                  <a:pt x="417444" y="78777"/>
                  <a:pt x="407136" y="78777"/>
                </a:cubicBezTo>
                <a:lnTo>
                  <a:pt x="370325" y="78777"/>
                </a:lnTo>
                <a:cubicBezTo>
                  <a:pt x="362226" y="78777"/>
                  <a:pt x="355600" y="72151"/>
                  <a:pt x="355600" y="64053"/>
                </a:cubicBezTo>
                <a:cubicBezTo>
                  <a:pt x="355600" y="55954"/>
                  <a:pt x="362226" y="49328"/>
                  <a:pt x="370325" y="49328"/>
                </a:cubicBezTo>
                <a:lnTo>
                  <a:pt x="407136" y="49328"/>
                </a:lnTo>
                <a:cubicBezTo>
                  <a:pt x="433641" y="49328"/>
                  <a:pt x="455359" y="71047"/>
                  <a:pt x="455359" y="97551"/>
                </a:cubicBezTo>
                <a:lnTo>
                  <a:pt x="455359" y="167345"/>
                </a:lnTo>
                <a:lnTo>
                  <a:pt x="455727" y="168230"/>
                </a:lnTo>
                <a:lnTo>
                  <a:pt x="455359" y="169106"/>
                </a:lnTo>
                <a:lnTo>
                  <a:pt x="455359" y="226392"/>
                </a:lnTo>
                <a:cubicBezTo>
                  <a:pt x="455359" y="234490"/>
                  <a:pt x="449102" y="241116"/>
                  <a:pt x="440635" y="241116"/>
                </a:cubicBezTo>
                <a:cubicBezTo>
                  <a:pt x="432536" y="241116"/>
                  <a:pt x="425910" y="234490"/>
                  <a:pt x="425910" y="226392"/>
                </a:cubicBezTo>
                <a:lnTo>
                  <a:pt x="425910" y="182954"/>
                </a:lnTo>
                <a:lnTo>
                  <a:pt x="29449" y="182954"/>
                </a:lnTo>
                <a:lnTo>
                  <a:pt x="29449" y="391308"/>
                </a:lnTo>
                <a:cubicBezTo>
                  <a:pt x="29449" y="401615"/>
                  <a:pt x="37916" y="410082"/>
                  <a:pt x="48223" y="410082"/>
                </a:cubicBezTo>
                <a:lnTo>
                  <a:pt x="218661" y="410082"/>
                </a:lnTo>
                <a:cubicBezTo>
                  <a:pt x="226759" y="410082"/>
                  <a:pt x="233385" y="416708"/>
                  <a:pt x="233385" y="424806"/>
                </a:cubicBezTo>
                <a:cubicBezTo>
                  <a:pt x="233385" y="432905"/>
                  <a:pt x="226759" y="439531"/>
                  <a:pt x="218661" y="439531"/>
                </a:cubicBezTo>
                <a:lnTo>
                  <a:pt x="48223" y="439531"/>
                </a:lnTo>
                <a:cubicBezTo>
                  <a:pt x="21719" y="439531"/>
                  <a:pt x="0" y="417812"/>
                  <a:pt x="0" y="391308"/>
                </a:cubicBezTo>
                <a:lnTo>
                  <a:pt x="0" y="97551"/>
                </a:lnTo>
                <a:cubicBezTo>
                  <a:pt x="0" y="71047"/>
                  <a:pt x="21719" y="49328"/>
                  <a:pt x="48223" y="49328"/>
                </a:cubicBezTo>
                <a:lnTo>
                  <a:pt x="109698" y="49328"/>
                </a:lnTo>
                <a:lnTo>
                  <a:pt x="109698" y="14725"/>
                </a:lnTo>
                <a:cubicBezTo>
                  <a:pt x="109698" y="6626"/>
                  <a:pt x="116324" y="0"/>
                  <a:pt x="124423" y="0"/>
                </a:cubicBezTo>
                <a:close/>
              </a:path>
            </a:pathLst>
          </a:cu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Helvetica Now Text" panose="020B0504030202020204" pitchFamily="34" charset="0"/>
              <a:ea typeface="等线" panose="02010600030101010101" pitchFamily="2" charset="-122"/>
              <a:sym typeface="Helvetica Now Text" panose="020B0504030202020204" pitchFamily="34" charset="0"/>
            </a:endParaRPr>
          </a:p>
        </p:txBody>
      </p:sp>
      <p:sp>
        <p:nvSpPr>
          <p:cNvPr id="57" name="iconfont-10774-5582324">
            <a:extLst>
              <a:ext uri="{FF2B5EF4-FFF2-40B4-BE49-F238E27FC236}">
                <a16:creationId xmlns:a16="http://schemas.microsoft.com/office/drawing/2014/main" id="{54405246-CCE2-4201-BBB1-D3F3EB6E740D}"/>
              </a:ext>
            </a:extLst>
          </p:cNvPr>
          <p:cNvSpPr>
            <a:spLocks/>
          </p:cNvSpPr>
          <p:nvPr/>
        </p:nvSpPr>
        <p:spPr>
          <a:xfrm>
            <a:off x="6925255" y="1746233"/>
            <a:ext cx="405294" cy="423427"/>
          </a:xfrm>
          <a:custGeom>
            <a:avLst/>
            <a:gdLst>
              <a:gd name="connsiteX0" fmla="*/ 325000 h 606722"/>
              <a:gd name="connsiteY0" fmla="*/ 325000 h 606722"/>
              <a:gd name="connsiteX1" fmla="*/ 325000 h 606722"/>
              <a:gd name="connsiteY1" fmla="*/ 325000 h 606722"/>
              <a:gd name="connsiteX2" fmla="*/ 325000 h 606722"/>
              <a:gd name="connsiteY2" fmla="*/ 325000 h 606722"/>
              <a:gd name="connsiteX3" fmla="*/ 325000 h 606722"/>
              <a:gd name="connsiteY3" fmla="*/ 325000 h 606722"/>
              <a:gd name="connsiteX4" fmla="*/ 325000 h 606722"/>
              <a:gd name="connsiteY4" fmla="*/ 325000 h 606722"/>
              <a:gd name="connsiteX5" fmla="*/ 325000 h 606722"/>
              <a:gd name="connsiteY5" fmla="*/ 325000 h 606722"/>
              <a:gd name="connsiteX6" fmla="*/ 325000 h 606722"/>
              <a:gd name="connsiteY6" fmla="*/ 325000 h 606722"/>
              <a:gd name="connsiteX7" fmla="*/ 325000 h 606722"/>
              <a:gd name="connsiteY7" fmla="*/ 325000 h 606722"/>
              <a:gd name="connsiteX8" fmla="*/ 325000 h 606722"/>
              <a:gd name="connsiteY8" fmla="*/ 325000 h 606722"/>
              <a:gd name="connsiteX9" fmla="*/ 325000 h 606722"/>
              <a:gd name="connsiteY9" fmla="*/ 325000 h 606722"/>
              <a:gd name="connsiteX10" fmla="*/ 325000 h 606722"/>
              <a:gd name="connsiteY10" fmla="*/ 325000 h 606722"/>
              <a:gd name="connsiteX11" fmla="*/ 325000 h 606722"/>
              <a:gd name="connsiteY11" fmla="*/ 325000 h 606722"/>
              <a:gd name="connsiteX12" fmla="*/ 325000 h 606722"/>
              <a:gd name="connsiteY12" fmla="*/ 325000 h 606722"/>
              <a:gd name="connsiteX13" fmla="*/ 325000 h 606722"/>
              <a:gd name="connsiteY13" fmla="*/ 325000 h 606722"/>
              <a:gd name="connsiteX14" fmla="*/ 325000 h 606722"/>
              <a:gd name="connsiteY14" fmla="*/ 325000 h 606722"/>
              <a:gd name="connsiteX15" fmla="*/ 325000 h 606722"/>
              <a:gd name="connsiteY15" fmla="*/ 325000 h 606722"/>
              <a:gd name="connsiteX16" fmla="*/ 325000 h 606722"/>
              <a:gd name="connsiteY16" fmla="*/ 325000 h 606722"/>
              <a:gd name="connsiteX17" fmla="*/ 325000 h 606722"/>
              <a:gd name="connsiteY17" fmla="*/ 325000 h 606722"/>
              <a:gd name="connsiteX18" fmla="*/ 325000 h 606722"/>
              <a:gd name="connsiteY18" fmla="*/ 325000 h 606722"/>
              <a:gd name="connsiteX19" fmla="*/ 325000 h 606722"/>
              <a:gd name="connsiteY19" fmla="*/ 325000 h 606722"/>
              <a:gd name="connsiteX20" fmla="*/ 325000 h 606722"/>
              <a:gd name="connsiteY20" fmla="*/ 325000 h 606722"/>
              <a:gd name="connsiteX21" fmla="*/ 325000 h 606722"/>
              <a:gd name="connsiteY21" fmla="*/ 325000 h 606722"/>
              <a:gd name="connsiteX22" fmla="*/ 325000 h 606722"/>
              <a:gd name="connsiteY22" fmla="*/ 325000 h 606722"/>
              <a:gd name="connsiteX23" fmla="*/ 325000 h 606722"/>
              <a:gd name="connsiteY23" fmla="*/ 325000 h 606722"/>
              <a:gd name="connsiteX24" fmla="*/ 325000 h 606722"/>
              <a:gd name="connsiteY24" fmla="*/ 325000 h 606722"/>
              <a:gd name="connsiteX25" fmla="*/ 325000 h 606722"/>
              <a:gd name="connsiteY25" fmla="*/ 325000 h 606722"/>
              <a:gd name="connsiteX26" fmla="*/ 325000 h 606722"/>
              <a:gd name="connsiteY26" fmla="*/ 325000 h 606722"/>
              <a:gd name="connsiteX27" fmla="*/ 325000 h 606722"/>
              <a:gd name="connsiteY27" fmla="*/ 325000 h 606722"/>
              <a:gd name="connsiteX28" fmla="*/ 325000 h 606722"/>
              <a:gd name="connsiteY28" fmla="*/ 325000 h 606722"/>
              <a:gd name="connsiteX29" fmla="*/ 325000 h 606722"/>
              <a:gd name="connsiteY29" fmla="*/ 325000 h 606722"/>
              <a:gd name="connsiteX30" fmla="*/ 325000 h 606722"/>
              <a:gd name="connsiteY30" fmla="*/ 325000 h 606722"/>
              <a:gd name="connsiteX31" fmla="*/ 325000 h 606722"/>
              <a:gd name="connsiteY31" fmla="*/ 325000 h 606722"/>
              <a:gd name="connsiteX32" fmla="*/ 325000 h 606722"/>
              <a:gd name="connsiteY32" fmla="*/ 325000 h 606722"/>
              <a:gd name="connsiteX33" fmla="*/ 325000 h 606722"/>
              <a:gd name="connsiteY33" fmla="*/ 325000 h 606722"/>
              <a:gd name="connsiteX34" fmla="*/ 325000 h 606722"/>
              <a:gd name="connsiteY34" fmla="*/ 325000 h 606722"/>
              <a:gd name="connsiteX35" fmla="*/ 325000 h 606722"/>
              <a:gd name="connsiteY35" fmla="*/ 325000 h 606722"/>
              <a:gd name="connsiteX36" fmla="*/ 325000 h 606722"/>
              <a:gd name="connsiteY36" fmla="*/ 325000 h 606722"/>
              <a:gd name="connsiteX37" fmla="*/ 325000 h 606722"/>
              <a:gd name="connsiteY37" fmla="*/ 325000 h 606722"/>
              <a:gd name="connsiteX38" fmla="*/ 325000 h 606722"/>
              <a:gd name="connsiteY38" fmla="*/ 325000 h 606722"/>
              <a:gd name="connsiteX39" fmla="*/ 325000 h 606722"/>
              <a:gd name="connsiteY39" fmla="*/ 325000 h 606722"/>
              <a:gd name="connsiteX40" fmla="*/ 325000 h 606722"/>
              <a:gd name="connsiteY40" fmla="*/ 325000 h 606722"/>
              <a:gd name="connsiteX41" fmla="*/ 325000 h 606722"/>
              <a:gd name="connsiteY41" fmla="*/ 325000 h 606722"/>
              <a:gd name="connsiteX42" fmla="*/ 325000 h 606722"/>
              <a:gd name="connsiteY42" fmla="*/ 325000 h 606722"/>
              <a:gd name="connsiteX43" fmla="*/ 325000 h 606722"/>
              <a:gd name="connsiteY43" fmla="*/ 325000 h 6067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581632" h="605592">
                <a:moveTo>
                  <a:pt x="295984" y="517456"/>
                </a:moveTo>
                <a:cubicBezTo>
                  <a:pt x="308202" y="517456"/>
                  <a:pt x="318107" y="527329"/>
                  <a:pt x="318107" y="539508"/>
                </a:cubicBezTo>
                <a:cubicBezTo>
                  <a:pt x="318107" y="551687"/>
                  <a:pt x="308202" y="561560"/>
                  <a:pt x="295984" y="561560"/>
                </a:cubicBezTo>
                <a:cubicBezTo>
                  <a:pt x="283766" y="561560"/>
                  <a:pt x="273861" y="551687"/>
                  <a:pt x="273861" y="539508"/>
                </a:cubicBezTo>
                <a:cubicBezTo>
                  <a:pt x="273861" y="527329"/>
                  <a:pt x="283766" y="517456"/>
                  <a:pt x="295984" y="517456"/>
                </a:cubicBezTo>
                <a:close/>
                <a:moveTo>
                  <a:pt x="160545" y="511041"/>
                </a:moveTo>
                <a:lnTo>
                  <a:pt x="160545" y="567772"/>
                </a:lnTo>
                <a:lnTo>
                  <a:pt x="424716" y="567772"/>
                </a:lnTo>
                <a:lnTo>
                  <a:pt x="424716" y="511041"/>
                </a:lnTo>
                <a:close/>
                <a:moveTo>
                  <a:pt x="505769" y="201888"/>
                </a:moveTo>
                <a:cubicBezTo>
                  <a:pt x="508648" y="205318"/>
                  <a:pt x="574681" y="288196"/>
                  <a:pt x="506790" y="413161"/>
                </a:cubicBezTo>
                <a:lnTo>
                  <a:pt x="490073" y="404169"/>
                </a:lnTo>
                <a:cubicBezTo>
                  <a:pt x="552020" y="290235"/>
                  <a:pt x="491745" y="214681"/>
                  <a:pt x="491095" y="213939"/>
                </a:cubicBezTo>
                <a:close/>
                <a:moveTo>
                  <a:pt x="75917" y="201888"/>
                </a:moveTo>
                <a:lnTo>
                  <a:pt x="90591" y="213847"/>
                </a:lnTo>
                <a:cubicBezTo>
                  <a:pt x="88084" y="216999"/>
                  <a:pt x="29852" y="290699"/>
                  <a:pt x="91520" y="404169"/>
                </a:cubicBezTo>
                <a:lnTo>
                  <a:pt x="74896" y="413161"/>
                </a:lnTo>
                <a:cubicBezTo>
                  <a:pt x="6912" y="288196"/>
                  <a:pt x="73038" y="205318"/>
                  <a:pt x="75917" y="201888"/>
                </a:cubicBezTo>
                <a:close/>
                <a:moveTo>
                  <a:pt x="542640" y="174861"/>
                </a:moveTo>
                <a:cubicBezTo>
                  <a:pt x="543568" y="175973"/>
                  <a:pt x="629228" y="283209"/>
                  <a:pt x="543661" y="440681"/>
                </a:cubicBezTo>
                <a:lnTo>
                  <a:pt x="527049" y="431598"/>
                </a:lnTo>
                <a:cubicBezTo>
                  <a:pt x="606212" y="285805"/>
                  <a:pt x="531225" y="190803"/>
                  <a:pt x="527977" y="186910"/>
                </a:cubicBezTo>
                <a:close/>
                <a:moveTo>
                  <a:pt x="38930" y="174861"/>
                </a:moveTo>
                <a:lnTo>
                  <a:pt x="53593" y="186910"/>
                </a:lnTo>
                <a:cubicBezTo>
                  <a:pt x="50345" y="190803"/>
                  <a:pt x="-24642" y="285805"/>
                  <a:pt x="54614" y="431598"/>
                </a:cubicBezTo>
                <a:lnTo>
                  <a:pt x="37909" y="440681"/>
                </a:lnTo>
                <a:cubicBezTo>
                  <a:pt x="-47565" y="283209"/>
                  <a:pt x="38095" y="175973"/>
                  <a:pt x="38930" y="174861"/>
                </a:cubicBezTo>
                <a:close/>
                <a:moveTo>
                  <a:pt x="160545" y="94644"/>
                </a:moveTo>
                <a:lnTo>
                  <a:pt x="160545" y="473127"/>
                </a:lnTo>
                <a:lnTo>
                  <a:pt x="424716" y="473127"/>
                </a:lnTo>
                <a:lnTo>
                  <a:pt x="424716" y="94644"/>
                </a:lnTo>
                <a:close/>
                <a:moveTo>
                  <a:pt x="160545" y="37820"/>
                </a:moveTo>
                <a:lnTo>
                  <a:pt x="160545" y="56731"/>
                </a:lnTo>
                <a:lnTo>
                  <a:pt x="424716" y="56731"/>
                </a:lnTo>
                <a:lnTo>
                  <a:pt x="424716" y="37820"/>
                </a:lnTo>
                <a:close/>
                <a:moveTo>
                  <a:pt x="160545" y="0"/>
                </a:moveTo>
                <a:lnTo>
                  <a:pt x="424716" y="0"/>
                </a:lnTo>
                <a:cubicBezTo>
                  <a:pt x="445608" y="0"/>
                  <a:pt x="462693" y="17056"/>
                  <a:pt x="462693" y="37820"/>
                </a:cubicBezTo>
                <a:lnTo>
                  <a:pt x="462693" y="567772"/>
                </a:lnTo>
                <a:cubicBezTo>
                  <a:pt x="462693" y="588629"/>
                  <a:pt x="445608" y="605592"/>
                  <a:pt x="424716" y="605592"/>
                </a:cubicBezTo>
                <a:lnTo>
                  <a:pt x="160545" y="605592"/>
                </a:lnTo>
                <a:cubicBezTo>
                  <a:pt x="139653" y="605592"/>
                  <a:pt x="122568" y="588629"/>
                  <a:pt x="122568" y="567772"/>
                </a:cubicBezTo>
                <a:lnTo>
                  <a:pt x="122568" y="37820"/>
                </a:lnTo>
                <a:cubicBezTo>
                  <a:pt x="122568" y="17056"/>
                  <a:pt x="139653" y="0"/>
                  <a:pt x="160545" y="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Helvetica Now Text" panose="020B0504030202020204" pitchFamily="34" charset="0"/>
              <a:ea typeface="等线" panose="02010600030101010101" pitchFamily="2" charset="-122"/>
              <a:sym typeface="Helvetica Now Text" panose="020B0504030202020204" pitchFamily="34" charset="0"/>
            </a:endParaRPr>
          </a:p>
        </p:txBody>
      </p:sp>
      <p:sp>
        <p:nvSpPr>
          <p:cNvPr id="58" name="iconfont-10774-5582324">
            <a:extLst>
              <a:ext uri="{FF2B5EF4-FFF2-40B4-BE49-F238E27FC236}">
                <a16:creationId xmlns:a16="http://schemas.microsoft.com/office/drawing/2014/main" id="{54405246-CCE2-4201-BBB1-D3F3EB6E740D}"/>
              </a:ext>
            </a:extLst>
          </p:cNvPr>
          <p:cNvSpPr>
            <a:spLocks/>
          </p:cNvSpPr>
          <p:nvPr/>
        </p:nvSpPr>
        <p:spPr>
          <a:xfrm>
            <a:off x="2838323" y="1746233"/>
            <a:ext cx="405294" cy="423427"/>
          </a:xfrm>
          <a:custGeom>
            <a:avLst/>
            <a:gdLst>
              <a:gd name="T0" fmla="*/ 12000 w 12800"/>
              <a:gd name="T1" fmla="*/ 5067 h 12800"/>
              <a:gd name="T2" fmla="*/ 11013 w 12800"/>
              <a:gd name="T3" fmla="*/ 5067 h 12800"/>
              <a:gd name="T4" fmla="*/ 10613 w 12800"/>
              <a:gd name="T5" fmla="*/ 4080 h 12800"/>
              <a:gd name="T6" fmla="*/ 11307 w 12800"/>
              <a:gd name="T7" fmla="*/ 3387 h 12800"/>
              <a:gd name="T8" fmla="*/ 11307 w 12800"/>
              <a:gd name="T9" fmla="*/ 2267 h 12800"/>
              <a:gd name="T10" fmla="*/ 10560 w 12800"/>
              <a:gd name="T11" fmla="*/ 1520 h 12800"/>
              <a:gd name="T12" fmla="*/ 9440 w 12800"/>
              <a:gd name="T13" fmla="*/ 1520 h 12800"/>
              <a:gd name="T14" fmla="*/ 8747 w 12800"/>
              <a:gd name="T15" fmla="*/ 2213 h 12800"/>
              <a:gd name="T16" fmla="*/ 7760 w 12800"/>
              <a:gd name="T17" fmla="*/ 1813 h 12800"/>
              <a:gd name="T18" fmla="*/ 7760 w 12800"/>
              <a:gd name="T19" fmla="*/ 800 h 12800"/>
              <a:gd name="T20" fmla="*/ 6960 w 12800"/>
              <a:gd name="T21" fmla="*/ 0 h 12800"/>
              <a:gd name="T22" fmla="*/ 5893 w 12800"/>
              <a:gd name="T23" fmla="*/ 0 h 12800"/>
              <a:gd name="T24" fmla="*/ 5093 w 12800"/>
              <a:gd name="T25" fmla="*/ 800 h 12800"/>
              <a:gd name="T26" fmla="*/ 5093 w 12800"/>
              <a:gd name="T27" fmla="*/ 1787 h 12800"/>
              <a:gd name="T28" fmla="*/ 4107 w 12800"/>
              <a:gd name="T29" fmla="*/ 2187 h 12800"/>
              <a:gd name="T30" fmla="*/ 3413 w 12800"/>
              <a:gd name="T31" fmla="*/ 1493 h 12800"/>
              <a:gd name="T32" fmla="*/ 2293 w 12800"/>
              <a:gd name="T33" fmla="*/ 1493 h 12800"/>
              <a:gd name="T34" fmla="*/ 1493 w 12800"/>
              <a:gd name="T35" fmla="*/ 2240 h 12800"/>
              <a:gd name="T36" fmla="*/ 1493 w 12800"/>
              <a:gd name="T37" fmla="*/ 3360 h 12800"/>
              <a:gd name="T38" fmla="*/ 2187 w 12800"/>
              <a:gd name="T39" fmla="*/ 4053 h 12800"/>
              <a:gd name="T40" fmla="*/ 1787 w 12800"/>
              <a:gd name="T41" fmla="*/ 5040 h 12800"/>
              <a:gd name="T42" fmla="*/ 800 w 12800"/>
              <a:gd name="T43" fmla="*/ 5040 h 12800"/>
              <a:gd name="T44" fmla="*/ 0 w 12800"/>
              <a:gd name="T45" fmla="*/ 5840 h 12800"/>
              <a:gd name="T46" fmla="*/ 0 w 12800"/>
              <a:gd name="T47" fmla="*/ 6907 h 12800"/>
              <a:gd name="T48" fmla="*/ 800 w 12800"/>
              <a:gd name="T49" fmla="*/ 7707 h 12800"/>
              <a:gd name="T50" fmla="*/ 1787 w 12800"/>
              <a:gd name="T51" fmla="*/ 7707 h 12800"/>
              <a:gd name="T52" fmla="*/ 2187 w 12800"/>
              <a:gd name="T53" fmla="*/ 8693 h 12800"/>
              <a:gd name="T54" fmla="*/ 1493 w 12800"/>
              <a:gd name="T55" fmla="*/ 9387 h 12800"/>
              <a:gd name="T56" fmla="*/ 1493 w 12800"/>
              <a:gd name="T57" fmla="*/ 10507 h 12800"/>
              <a:gd name="T58" fmla="*/ 2240 w 12800"/>
              <a:gd name="T59" fmla="*/ 11253 h 12800"/>
              <a:gd name="T60" fmla="*/ 3360 w 12800"/>
              <a:gd name="T61" fmla="*/ 11253 h 12800"/>
              <a:gd name="T62" fmla="*/ 4053 w 12800"/>
              <a:gd name="T63" fmla="*/ 10560 h 12800"/>
              <a:gd name="T64" fmla="*/ 5040 w 12800"/>
              <a:gd name="T65" fmla="*/ 10960 h 12800"/>
              <a:gd name="T66" fmla="*/ 5040 w 12800"/>
              <a:gd name="T67" fmla="*/ 12000 h 12800"/>
              <a:gd name="T68" fmla="*/ 5840 w 12800"/>
              <a:gd name="T69" fmla="*/ 12800 h 12800"/>
              <a:gd name="T70" fmla="*/ 6907 w 12800"/>
              <a:gd name="T71" fmla="*/ 12800 h 12800"/>
              <a:gd name="T72" fmla="*/ 7707 w 12800"/>
              <a:gd name="T73" fmla="*/ 12000 h 12800"/>
              <a:gd name="T74" fmla="*/ 7707 w 12800"/>
              <a:gd name="T75" fmla="*/ 11013 h 12800"/>
              <a:gd name="T76" fmla="*/ 8693 w 12800"/>
              <a:gd name="T77" fmla="*/ 10613 h 12800"/>
              <a:gd name="T78" fmla="*/ 9387 w 12800"/>
              <a:gd name="T79" fmla="*/ 11307 h 12800"/>
              <a:gd name="T80" fmla="*/ 10507 w 12800"/>
              <a:gd name="T81" fmla="*/ 11307 h 12800"/>
              <a:gd name="T82" fmla="*/ 11253 w 12800"/>
              <a:gd name="T83" fmla="*/ 10560 h 12800"/>
              <a:gd name="T84" fmla="*/ 11253 w 12800"/>
              <a:gd name="T85" fmla="*/ 9440 h 12800"/>
              <a:gd name="T86" fmla="*/ 10560 w 12800"/>
              <a:gd name="T87" fmla="*/ 8747 h 12800"/>
              <a:gd name="T88" fmla="*/ 10960 w 12800"/>
              <a:gd name="T89" fmla="*/ 7760 h 12800"/>
              <a:gd name="T90" fmla="*/ 12000 w 12800"/>
              <a:gd name="T91" fmla="*/ 7760 h 12800"/>
              <a:gd name="T92" fmla="*/ 12800 w 12800"/>
              <a:gd name="T93" fmla="*/ 6960 h 12800"/>
              <a:gd name="T94" fmla="*/ 12800 w 12800"/>
              <a:gd name="T95" fmla="*/ 5893 h 12800"/>
              <a:gd name="T96" fmla="*/ 12000 w 12800"/>
              <a:gd name="T97" fmla="*/ 5067 h 12800"/>
              <a:gd name="T98" fmla="*/ 6400 w 12800"/>
              <a:gd name="T99" fmla="*/ 8533 h 12800"/>
              <a:gd name="T100" fmla="*/ 4267 w 12800"/>
              <a:gd name="T101" fmla="*/ 6400 h 12800"/>
              <a:gd name="T102" fmla="*/ 6400 w 12800"/>
              <a:gd name="T103" fmla="*/ 4267 h 12800"/>
              <a:gd name="T104" fmla="*/ 8533 w 12800"/>
              <a:gd name="T105" fmla="*/ 6400 h 12800"/>
              <a:gd name="T106" fmla="*/ 6400 w 12800"/>
              <a:gd name="T107" fmla="*/ 8533 h 128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2800" h="12800">
                <a:moveTo>
                  <a:pt x="12000" y="5067"/>
                </a:moveTo>
                <a:lnTo>
                  <a:pt x="11013" y="5067"/>
                </a:lnTo>
                <a:cubicBezTo>
                  <a:pt x="10907" y="4720"/>
                  <a:pt x="10773" y="4400"/>
                  <a:pt x="10613" y="4080"/>
                </a:cubicBezTo>
                <a:lnTo>
                  <a:pt x="11307" y="3387"/>
                </a:lnTo>
                <a:cubicBezTo>
                  <a:pt x="11627" y="3067"/>
                  <a:pt x="11627" y="2560"/>
                  <a:pt x="11307" y="2267"/>
                </a:cubicBezTo>
                <a:lnTo>
                  <a:pt x="10560" y="1520"/>
                </a:lnTo>
                <a:cubicBezTo>
                  <a:pt x="10240" y="1200"/>
                  <a:pt x="9733" y="1200"/>
                  <a:pt x="9440" y="1520"/>
                </a:cubicBezTo>
                <a:lnTo>
                  <a:pt x="8747" y="2213"/>
                </a:lnTo>
                <a:cubicBezTo>
                  <a:pt x="8427" y="2053"/>
                  <a:pt x="8107" y="1893"/>
                  <a:pt x="7760" y="1813"/>
                </a:cubicBezTo>
                <a:lnTo>
                  <a:pt x="7760" y="800"/>
                </a:lnTo>
                <a:cubicBezTo>
                  <a:pt x="7760" y="347"/>
                  <a:pt x="7413" y="0"/>
                  <a:pt x="6960" y="0"/>
                </a:cubicBezTo>
                <a:lnTo>
                  <a:pt x="5893" y="0"/>
                </a:lnTo>
                <a:cubicBezTo>
                  <a:pt x="5440" y="0"/>
                  <a:pt x="5093" y="347"/>
                  <a:pt x="5093" y="800"/>
                </a:cubicBezTo>
                <a:lnTo>
                  <a:pt x="5093" y="1787"/>
                </a:lnTo>
                <a:cubicBezTo>
                  <a:pt x="4747" y="1893"/>
                  <a:pt x="4427" y="2027"/>
                  <a:pt x="4107" y="2187"/>
                </a:cubicBezTo>
                <a:lnTo>
                  <a:pt x="3413" y="1493"/>
                </a:lnTo>
                <a:cubicBezTo>
                  <a:pt x="3093" y="1173"/>
                  <a:pt x="2587" y="1173"/>
                  <a:pt x="2293" y="1493"/>
                </a:cubicBezTo>
                <a:lnTo>
                  <a:pt x="1493" y="2240"/>
                </a:lnTo>
                <a:cubicBezTo>
                  <a:pt x="1173" y="2560"/>
                  <a:pt x="1173" y="3067"/>
                  <a:pt x="1493" y="3360"/>
                </a:cubicBezTo>
                <a:lnTo>
                  <a:pt x="2187" y="4053"/>
                </a:lnTo>
                <a:cubicBezTo>
                  <a:pt x="2027" y="4373"/>
                  <a:pt x="1867" y="4693"/>
                  <a:pt x="1787" y="5040"/>
                </a:cubicBezTo>
                <a:lnTo>
                  <a:pt x="800" y="5040"/>
                </a:lnTo>
                <a:cubicBezTo>
                  <a:pt x="347" y="5040"/>
                  <a:pt x="0" y="5387"/>
                  <a:pt x="0" y="5840"/>
                </a:cubicBezTo>
                <a:lnTo>
                  <a:pt x="0" y="6907"/>
                </a:lnTo>
                <a:cubicBezTo>
                  <a:pt x="0" y="7360"/>
                  <a:pt x="347" y="7707"/>
                  <a:pt x="800" y="7707"/>
                </a:cubicBezTo>
                <a:lnTo>
                  <a:pt x="1787" y="7707"/>
                </a:lnTo>
                <a:cubicBezTo>
                  <a:pt x="1893" y="8053"/>
                  <a:pt x="2027" y="8373"/>
                  <a:pt x="2187" y="8693"/>
                </a:cubicBezTo>
                <a:lnTo>
                  <a:pt x="1493" y="9387"/>
                </a:lnTo>
                <a:cubicBezTo>
                  <a:pt x="1173" y="9707"/>
                  <a:pt x="1173" y="10213"/>
                  <a:pt x="1493" y="10507"/>
                </a:cubicBezTo>
                <a:lnTo>
                  <a:pt x="2240" y="11253"/>
                </a:lnTo>
                <a:cubicBezTo>
                  <a:pt x="2560" y="11573"/>
                  <a:pt x="3067" y="11573"/>
                  <a:pt x="3360" y="11253"/>
                </a:cubicBezTo>
                <a:lnTo>
                  <a:pt x="4053" y="10560"/>
                </a:lnTo>
                <a:cubicBezTo>
                  <a:pt x="4373" y="10720"/>
                  <a:pt x="4693" y="10880"/>
                  <a:pt x="5040" y="10960"/>
                </a:cubicBezTo>
                <a:lnTo>
                  <a:pt x="5040" y="12000"/>
                </a:lnTo>
                <a:cubicBezTo>
                  <a:pt x="5040" y="12453"/>
                  <a:pt x="5387" y="12800"/>
                  <a:pt x="5840" y="12800"/>
                </a:cubicBezTo>
                <a:lnTo>
                  <a:pt x="6907" y="12800"/>
                </a:lnTo>
                <a:cubicBezTo>
                  <a:pt x="7360" y="12800"/>
                  <a:pt x="7707" y="12453"/>
                  <a:pt x="7707" y="12000"/>
                </a:cubicBezTo>
                <a:lnTo>
                  <a:pt x="7707" y="11013"/>
                </a:lnTo>
                <a:cubicBezTo>
                  <a:pt x="8053" y="10907"/>
                  <a:pt x="8373" y="10773"/>
                  <a:pt x="8693" y="10613"/>
                </a:cubicBezTo>
                <a:lnTo>
                  <a:pt x="9387" y="11307"/>
                </a:lnTo>
                <a:cubicBezTo>
                  <a:pt x="9707" y="11627"/>
                  <a:pt x="10213" y="11627"/>
                  <a:pt x="10507" y="11307"/>
                </a:cubicBezTo>
                <a:lnTo>
                  <a:pt x="11253" y="10560"/>
                </a:lnTo>
                <a:cubicBezTo>
                  <a:pt x="11573" y="10240"/>
                  <a:pt x="11573" y="9733"/>
                  <a:pt x="11253" y="9440"/>
                </a:cubicBezTo>
                <a:lnTo>
                  <a:pt x="10560" y="8747"/>
                </a:lnTo>
                <a:cubicBezTo>
                  <a:pt x="10720" y="8427"/>
                  <a:pt x="10880" y="8107"/>
                  <a:pt x="10960" y="7760"/>
                </a:cubicBezTo>
                <a:lnTo>
                  <a:pt x="12000" y="7760"/>
                </a:lnTo>
                <a:cubicBezTo>
                  <a:pt x="12453" y="7760"/>
                  <a:pt x="12800" y="7413"/>
                  <a:pt x="12800" y="6960"/>
                </a:cubicBezTo>
                <a:lnTo>
                  <a:pt x="12800" y="5893"/>
                </a:lnTo>
                <a:cubicBezTo>
                  <a:pt x="12800" y="5413"/>
                  <a:pt x="12453" y="5067"/>
                  <a:pt x="12000" y="5067"/>
                </a:cubicBezTo>
                <a:close/>
                <a:moveTo>
                  <a:pt x="6400" y="8533"/>
                </a:moveTo>
                <a:cubicBezTo>
                  <a:pt x="5227" y="8533"/>
                  <a:pt x="4267" y="7573"/>
                  <a:pt x="4267" y="6400"/>
                </a:cubicBezTo>
                <a:cubicBezTo>
                  <a:pt x="4267" y="5227"/>
                  <a:pt x="5227" y="4267"/>
                  <a:pt x="6400" y="4267"/>
                </a:cubicBezTo>
                <a:cubicBezTo>
                  <a:pt x="7573" y="4267"/>
                  <a:pt x="8533" y="5227"/>
                  <a:pt x="8533" y="6400"/>
                </a:cubicBezTo>
                <a:cubicBezTo>
                  <a:pt x="8533" y="7573"/>
                  <a:pt x="7573" y="8533"/>
                  <a:pt x="6400" y="8533"/>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Helvetica Now Text" panose="020B0504030202020204" pitchFamily="34" charset="0"/>
              <a:ea typeface="等线" panose="02010600030101010101" pitchFamily="2" charset="-122"/>
              <a:sym typeface="Helvetica Now Text" panose="020B0504030202020204" pitchFamily="34" charset="0"/>
            </a:endParaRPr>
          </a:p>
        </p:txBody>
      </p:sp>
      <p:sp>
        <p:nvSpPr>
          <p:cNvPr id="62" name="link-on-internet_59901">
            <a:extLst>
              <a:ext uri="{FF2B5EF4-FFF2-40B4-BE49-F238E27FC236}">
                <a16:creationId xmlns:a16="http://schemas.microsoft.com/office/drawing/2014/main" id="{54405246-CCE2-4201-BBB1-D3F3EB6E740D}"/>
              </a:ext>
            </a:extLst>
          </p:cNvPr>
          <p:cNvSpPr>
            <a:spLocks/>
          </p:cNvSpPr>
          <p:nvPr/>
        </p:nvSpPr>
        <p:spPr>
          <a:xfrm>
            <a:off x="10883900" y="1796010"/>
            <a:ext cx="533580" cy="323873"/>
          </a:xfrm>
          <a:custGeom>
            <a:avLst/>
            <a:gdLst>
              <a:gd name="connsiteX0" fmla="*/ 108146 w 608697"/>
              <a:gd name="connsiteY0" fmla="*/ 248743 h 375690"/>
              <a:gd name="connsiteX1" fmla="*/ 166783 w 608697"/>
              <a:gd name="connsiteY1" fmla="*/ 248743 h 375690"/>
              <a:gd name="connsiteX2" fmla="*/ 166783 w 608697"/>
              <a:gd name="connsiteY2" fmla="*/ 329649 h 375690"/>
              <a:gd name="connsiteX3" fmla="*/ 441914 w 608697"/>
              <a:gd name="connsiteY3" fmla="*/ 329649 h 375690"/>
              <a:gd name="connsiteX4" fmla="*/ 441914 w 608697"/>
              <a:gd name="connsiteY4" fmla="*/ 248743 h 375690"/>
              <a:gd name="connsiteX5" fmla="*/ 500551 w 608697"/>
              <a:gd name="connsiteY5" fmla="*/ 248743 h 375690"/>
              <a:gd name="connsiteX6" fmla="*/ 500551 w 608697"/>
              <a:gd name="connsiteY6" fmla="*/ 329649 h 375690"/>
              <a:gd name="connsiteX7" fmla="*/ 587760 w 608697"/>
              <a:gd name="connsiteY7" fmla="*/ 329649 h 375690"/>
              <a:gd name="connsiteX8" fmla="*/ 601711 w 608697"/>
              <a:gd name="connsiteY8" fmla="*/ 343581 h 375690"/>
              <a:gd name="connsiteX9" fmla="*/ 601711 w 608697"/>
              <a:gd name="connsiteY9" fmla="*/ 361759 h 375690"/>
              <a:gd name="connsiteX10" fmla="*/ 587760 w 608697"/>
              <a:gd name="connsiteY10" fmla="*/ 375690 h 375690"/>
              <a:gd name="connsiteX11" fmla="*/ 20937 w 608697"/>
              <a:gd name="connsiteY11" fmla="*/ 375690 h 375690"/>
              <a:gd name="connsiteX12" fmla="*/ 6986 w 608697"/>
              <a:gd name="connsiteY12" fmla="*/ 361759 h 375690"/>
              <a:gd name="connsiteX13" fmla="*/ 6986 w 608697"/>
              <a:gd name="connsiteY13" fmla="*/ 343581 h 375690"/>
              <a:gd name="connsiteX14" fmla="*/ 20937 w 608697"/>
              <a:gd name="connsiteY14" fmla="*/ 329649 h 375690"/>
              <a:gd name="connsiteX15" fmla="*/ 108146 w 608697"/>
              <a:gd name="connsiteY15" fmla="*/ 329649 h 375690"/>
              <a:gd name="connsiteX16" fmla="*/ 351946 w 608697"/>
              <a:gd name="connsiteY16" fmla="*/ 0 h 375690"/>
              <a:gd name="connsiteX17" fmla="*/ 485021 w 608697"/>
              <a:gd name="connsiteY17" fmla="*/ 0 h 375690"/>
              <a:gd name="connsiteX18" fmla="*/ 493524 w 608697"/>
              <a:gd name="connsiteY18" fmla="*/ 8565 h 375690"/>
              <a:gd name="connsiteX19" fmla="*/ 493524 w 608697"/>
              <a:gd name="connsiteY19" fmla="*/ 39176 h 375690"/>
              <a:gd name="connsiteX20" fmla="*/ 600193 w 608697"/>
              <a:gd name="connsiteY20" fmla="*/ 39176 h 375690"/>
              <a:gd name="connsiteX21" fmla="*/ 608697 w 608697"/>
              <a:gd name="connsiteY21" fmla="*/ 47741 h 375690"/>
              <a:gd name="connsiteX22" fmla="*/ 608697 w 608697"/>
              <a:gd name="connsiteY22" fmla="*/ 201018 h 375690"/>
              <a:gd name="connsiteX23" fmla="*/ 600193 w 608697"/>
              <a:gd name="connsiteY23" fmla="*/ 209509 h 375690"/>
              <a:gd name="connsiteX24" fmla="*/ 351946 w 608697"/>
              <a:gd name="connsiteY24" fmla="*/ 209509 h 375690"/>
              <a:gd name="connsiteX25" fmla="*/ 343442 w 608697"/>
              <a:gd name="connsiteY25" fmla="*/ 201018 h 375690"/>
              <a:gd name="connsiteX26" fmla="*/ 343442 w 608697"/>
              <a:gd name="connsiteY26" fmla="*/ 8565 h 375690"/>
              <a:gd name="connsiteX27" fmla="*/ 351946 w 608697"/>
              <a:gd name="connsiteY27" fmla="*/ 0 h 375690"/>
              <a:gd name="connsiteX28" fmla="*/ 8504 w 608697"/>
              <a:gd name="connsiteY28" fmla="*/ 0 h 375690"/>
              <a:gd name="connsiteX29" fmla="*/ 141579 w 608697"/>
              <a:gd name="connsiteY29" fmla="*/ 0 h 375690"/>
              <a:gd name="connsiteX30" fmla="*/ 150082 w 608697"/>
              <a:gd name="connsiteY30" fmla="*/ 8565 h 375690"/>
              <a:gd name="connsiteX31" fmla="*/ 150082 w 608697"/>
              <a:gd name="connsiteY31" fmla="*/ 39176 h 375690"/>
              <a:gd name="connsiteX32" fmla="*/ 256751 w 608697"/>
              <a:gd name="connsiteY32" fmla="*/ 39176 h 375690"/>
              <a:gd name="connsiteX33" fmla="*/ 265255 w 608697"/>
              <a:gd name="connsiteY33" fmla="*/ 47741 h 375690"/>
              <a:gd name="connsiteX34" fmla="*/ 265255 w 608697"/>
              <a:gd name="connsiteY34" fmla="*/ 201018 h 375690"/>
              <a:gd name="connsiteX35" fmla="*/ 256751 w 608697"/>
              <a:gd name="connsiteY35" fmla="*/ 209509 h 375690"/>
              <a:gd name="connsiteX36" fmla="*/ 8504 w 608697"/>
              <a:gd name="connsiteY36" fmla="*/ 209509 h 375690"/>
              <a:gd name="connsiteX37" fmla="*/ 0 w 608697"/>
              <a:gd name="connsiteY37" fmla="*/ 201018 h 375690"/>
              <a:gd name="connsiteX38" fmla="*/ 0 w 608697"/>
              <a:gd name="connsiteY38" fmla="*/ 8565 h 375690"/>
              <a:gd name="connsiteX39" fmla="*/ 8504 w 608697"/>
              <a:gd name="connsiteY39" fmla="*/ 0 h 3756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608697" h="375690">
                <a:moveTo>
                  <a:pt x="108146" y="248743"/>
                </a:moveTo>
                <a:lnTo>
                  <a:pt x="166783" y="248743"/>
                </a:lnTo>
                <a:lnTo>
                  <a:pt x="166783" y="329649"/>
                </a:lnTo>
                <a:lnTo>
                  <a:pt x="441914" y="329649"/>
                </a:lnTo>
                <a:lnTo>
                  <a:pt x="441914" y="248743"/>
                </a:lnTo>
                <a:lnTo>
                  <a:pt x="500551" y="248743"/>
                </a:lnTo>
                <a:lnTo>
                  <a:pt x="500551" y="329649"/>
                </a:lnTo>
                <a:lnTo>
                  <a:pt x="587760" y="329649"/>
                </a:lnTo>
                <a:cubicBezTo>
                  <a:pt x="595444" y="329649"/>
                  <a:pt x="601711" y="335907"/>
                  <a:pt x="601711" y="343581"/>
                </a:cubicBezTo>
                <a:lnTo>
                  <a:pt x="601711" y="361759"/>
                </a:lnTo>
                <a:cubicBezTo>
                  <a:pt x="601711" y="369432"/>
                  <a:pt x="595444" y="375690"/>
                  <a:pt x="587760" y="375690"/>
                </a:cubicBezTo>
                <a:lnTo>
                  <a:pt x="20937" y="375690"/>
                </a:lnTo>
                <a:cubicBezTo>
                  <a:pt x="13253" y="375690"/>
                  <a:pt x="6986" y="369432"/>
                  <a:pt x="6986" y="361759"/>
                </a:cubicBezTo>
                <a:lnTo>
                  <a:pt x="6986" y="343581"/>
                </a:lnTo>
                <a:cubicBezTo>
                  <a:pt x="6986" y="335907"/>
                  <a:pt x="13253" y="329649"/>
                  <a:pt x="20937" y="329649"/>
                </a:cubicBezTo>
                <a:lnTo>
                  <a:pt x="108146" y="329649"/>
                </a:lnTo>
                <a:close/>
                <a:moveTo>
                  <a:pt x="351946" y="0"/>
                </a:moveTo>
                <a:lnTo>
                  <a:pt x="485021" y="0"/>
                </a:lnTo>
                <a:cubicBezTo>
                  <a:pt x="489720" y="0"/>
                  <a:pt x="493524" y="3798"/>
                  <a:pt x="493524" y="8565"/>
                </a:cubicBezTo>
                <a:lnTo>
                  <a:pt x="493524" y="39176"/>
                </a:lnTo>
                <a:lnTo>
                  <a:pt x="600193" y="39176"/>
                </a:lnTo>
                <a:cubicBezTo>
                  <a:pt x="604893" y="39176"/>
                  <a:pt x="608697" y="42974"/>
                  <a:pt x="608697" y="47741"/>
                </a:cubicBezTo>
                <a:lnTo>
                  <a:pt x="608697" y="201018"/>
                </a:lnTo>
                <a:cubicBezTo>
                  <a:pt x="608697" y="205711"/>
                  <a:pt x="604893" y="209509"/>
                  <a:pt x="600193" y="209509"/>
                </a:cubicBezTo>
                <a:lnTo>
                  <a:pt x="351946" y="209509"/>
                </a:lnTo>
                <a:cubicBezTo>
                  <a:pt x="347246" y="209509"/>
                  <a:pt x="343442" y="205711"/>
                  <a:pt x="343442" y="201018"/>
                </a:cubicBezTo>
                <a:lnTo>
                  <a:pt x="343442" y="8565"/>
                </a:lnTo>
                <a:cubicBezTo>
                  <a:pt x="343442" y="3798"/>
                  <a:pt x="347246" y="0"/>
                  <a:pt x="351946" y="0"/>
                </a:cubicBezTo>
                <a:close/>
                <a:moveTo>
                  <a:pt x="8504" y="0"/>
                </a:moveTo>
                <a:lnTo>
                  <a:pt x="141579" y="0"/>
                </a:lnTo>
                <a:cubicBezTo>
                  <a:pt x="146278" y="0"/>
                  <a:pt x="150082" y="3798"/>
                  <a:pt x="150082" y="8565"/>
                </a:cubicBezTo>
                <a:lnTo>
                  <a:pt x="150082" y="39176"/>
                </a:lnTo>
                <a:lnTo>
                  <a:pt x="256751" y="39176"/>
                </a:lnTo>
                <a:cubicBezTo>
                  <a:pt x="261451" y="39176"/>
                  <a:pt x="265255" y="43049"/>
                  <a:pt x="265255" y="47741"/>
                </a:cubicBezTo>
                <a:lnTo>
                  <a:pt x="265255" y="201018"/>
                </a:lnTo>
                <a:cubicBezTo>
                  <a:pt x="265255" y="205711"/>
                  <a:pt x="261451" y="209509"/>
                  <a:pt x="256751" y="209509"/>
                </a:cubicBezTo>
                <a:lnTo>
                  <a:pt x="8504" y="209509"/>
                </a:lnTo>
                <a:cubicBezTo>
                  <a:pt x="3804" y="209509"/>
                  <a:pt x="0" y="205711"/>
                  <a:pt x="0" y="201018"/>
                </a:cubicBezTo>
                <a:lnTo>
                  <a:pt x="0" y="8565"/>
                </a:lnTo>
                <a:cubicBezTo>
                  <a:pt x="0" y="3798"/>
                  <a:pt x="3804" y="0"/>
                  <a:pt x="8504" y="0"/>
                </a:cubicBezTo>
                <a:close/>
              </a:path>
            </a:pathLst>
          </a:cu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Helvetica Now Text" panose="020B0504030202020204" pitchFamily="34" charset="0"/>
              <a:ea typeface="等线" panose="02010600030101010101" pitchFamily="2" charset="-122"/>
              <a:sym typeface="Helvetica Now Text" panose="020B0504030202020204" pitchFamily="34" charset="0"/>
            </a:endParaRPr>
          </a:p>
        </p:txBody>
      </p:sp>
      <p:sp>
        <p:nvSpPr>
          <p:cNvPr id="63" name="link-on-internet_59901">
            <a:extLst>
              <a:ext uri="{FF2B5EF4-FFF2-40B4-BE49-F238E27FC236}">
                <a16:creationId xmlns:a16="http://schemas.microsoft.com/office/drawing/2014/main" id="{54405246-CCE2-4201-BBB1-D3F3EB6E740D}"/>
              </a:ext>
            </a:extLst>
          </p:cNvPr>
          <p:cNvSpPr>
            <a:spLocks/>
          </p:cNvSpPr>
          <p:nvPr/>
        </p:nvSpPr>
        <p:spPr>
          <a:xfrm>
            <a:off x="8968720" y="1773741"/>
            <a:ext cx="461029" cy="368410"/>
          </a:xfrm>
          <a:custGeom>
            <a:avLst/>
            <a:gdLst>
              <a:gd name="connsiteX0" fmla="*/ 202379 w 606724"/>
              <a:gd name="connsiteY0" fmla="*/ 264752 h 441476"/>
              <a:gd name="connsiteX1" fmla="*/ 277521 w 606724"/>
              <a:gd name="connsiteY1" fmla="*/ 264752 h 441476"/>
              <a:gd name="connsiteX2" fmla="*/ 366033 w 606724"/>
              <a:gd name="connsiteY2" fmla="*/ 349892 h 441476"/>
              <a:gd name="connsiteX3" fmla="*/ 328692 w 606724"/>
              <a:gd name="connsiteY3" fmla="*/ 349892 h 441476"/>
              <a:gd name="connsiteX4" fmla="*/ 311635 w 606724"/>
              <a:gd name="connsiteY4" fmla="*/ 340228 h 441476"/>
              <a:gd name="connsiteX5" fmla="*/ 277521 w 606724"/>
              <a:gd name="connsiteY5" fmla="*/ 316757 h 441476"/>
              <a:gd name="connsiteX6" fmla="*/ 202379 w 606724"/>
              <a:gd name="connsiteY6" fmla="*/ 316757 h 441476"/>
              <a:gd name="connsiteX7" fmla="*/ 165960 w 606724"/>
              <a:gd name="connsiteY7" fmla="*/ 353114 h 441476"/>
              <a:gd name="connsiteX8" fmla="*/ 202379 w 606724"/>
              <a:gd name="connsiteY8" fmla="*/ 389471 h 441476"/>
              <a:gd name="connsiteX9" fmla="*/ 242485 w 606724"/>
              <a:gd name="connsiteY9" fmla="*/ 389471 h 441476"/>
              <a:gd name="connsiteX10" fmla="*/ 314401 w 606724"/>
              <a:gd name="connsiteY10" fmla="*/ 433652 h 441476"/>
              <a:gd name="connsiteX11" fmla="*/ 277521 w 606724"/>
              <a:gd name="connsiteY11" fmla="*/ 441476 h 441476"/>
              <a:gd name="connsiteX12" fmla="*/ 202379 w 606724"/>
              <a:gd name="connsiteY12" fmla="*/ 441476 h 441476"/>
              <a:gd name="connsiteX13" fmla="*/ 113867 w 606724"/>
              <a:gd name="connsiteY13" fmla="*/ 353114 h 441476"/>
              <a:gd name="connsiteX14" fmla="*/ 202379 w 606724"/>
              <a:gd name="connsiteY14" fmla="*/ 264752 h 441476"/>
              <a:gd name="connsiteX15" fmla="*/ 328704 w 606724"/>
              <a:gd name="connsiteY15" fmla="*/ 241209 h 441476"/>
              <a:gd name="connsiteX16" fmla="*/ 403863 w 606724"/>
              <a:gd name="connsiteY16" fmla="*/ 241209 h 441476"/>
              <a:gd name="connsiteX17" fmla="*/ 492856 w 606724"/>
              <a:gd name="connsiteY17" fmla="*/ 329637 h 441476"/>
              <a:gd name="connsiteX18" fmla="*/ 403863 w 606724"/>
              <a:gd name="connsiteY18" fmla="*/ 418525 h 441476"/>
              <a:gd name="connsiteX19" fmla="*/ 328704 w 606724"/>
              <a:gd name="connsiteY19" fmla="*/ 418525 h 441476"/>
              <a:gd name="connsiteX20" fmla="*/ 320404 w 606724"/>
              <a:gd name="connsiteY20" fmla="*/ 418064 h 441476"/>
              <a:gd name="connsiteX21" fmla="*/ 316715 w 606724"/>
              <a:gd name="connsiteY21" fmla="*/ 417604 h 441476"/>
              <a:gd name="connsiteX22" fmla="*/ 240172 w 606724"/>
              <a:gd name="connsiteY22" fmla="*/ 332861 h 441476"/>
              <a:gd name="connsiteX23" fmla="*/ 277521 w 606724"/>
              <a:gd name="connsiteY23" fmla="*/ 332861 h 441476"/>
              <a:gd name="connsiteX24" fmla="*/ 294582 w 606724"/>
              <a:gd name="connsiteY24" fmla="*/ 342532 h 441476"/>
              <a:gd name="connsiteX25" fmla="*/ 328704 w 606724"/>
              <a:gd name="connsiteY25" fmla="*/ 366021 h 441476"/>
              <a:gd name="connsiteX26" fmla="*/ 383114 w 606724"/>
              <a:gd name="connsiteY26" fmla="*/ 366021 h 441476"/>
              <a:gd name="connsiteX27" fmla="*/ 403863 w 606724"/>
              <a:gd name="connsiteY27" fmla="*/ 366021 h 441476"/>
              <a:gd name="connsiteX28" fmla="*/ 440290 w 606724"/>
              <a:gd name="connsiteY28" fmla="*/ 329637 h 441476"/>
              <a:gd name="connsiteX29" fmla="*/ 403863 w 606724"/>
              <a:gd name="connsiteY29" fmla="*/ 293252 h 441476"/>
              <a:gd name="connsiteX30" fmla="*/ 364208 w 606724"/>
              <a:gd name="connsiteY30" fmla="*/ 293252 h 441476"/>
              <a:gd name="connsiteX31" fmla="*/ 291815 w 606724"/>
              <a:gd name="connsiteY31" fmla="*/ 249499 h 441476"/>
              <a:gd name="connsiteX32" fmla="*/ 328704 w 606724"/>
              <a:gd name="connsiteY32" fmla="*/ 241209 h 441476"/>
              <a:gd name="connsiteX33" fmla="*/ 260025 w 606724"/>
              <a:gd name="connsiteY33" fmla="*/ 0 h 441476"/>
              <a:gd name="connsiteX34" fmla="*/ 349466 w 606724"/>
              <a:gd name="connsiteY34" fmla="*/ 29925 h 441476"/>
              <a:gd name="connsiteX35" fmla="*/ 360069 w 606724"/>
              <a:gd name="connsiteY35" fmla="*/ 33148 h 441476"/>
              <a:gd name="connsiteX36" fmla="*/ 367446 w 606724"/>
              <a:gd name="connsiteY36" fmla="*/ 32687 h 441476"/>
              <a:gd name="connsiteX37" fmla="*/ 473945 w 606724"/>
              <a:gd name="connsiteY37" fmla="*/ 86553 h 441476"/>
              <a:gd name="connsiteX38" fmla="*/ 485471 w 606724"/>
              <a:gd name="connsiteY38" fmla="*/ 92998 h 441476"/>
              <a:gd name="connsiteX39" fmla="*/ 606724 w 606724"/>
              <a:gd name="connsiteY39" fmla="*/ 224669 h 441476"/>
              <a:gd name="connsiteX40" fmla="*/ 516822 w 606724"/>
              <a:gd name="connsiteY40" fmla="*/ 349894 h 441476"/>
              <a:gd name="connsiteX41" fmla="*/ 518666 w 606724"/>
              <a:gd name="connsiteY41" fmla="*/ 329637 h 441476"/>
              <a:gd name="connsiteX42" fmla="*/ 513134 w 606724"/>
              <a:gd name="connsiteY42" fmla="*/ 294648 h 441476"/>
              <a:gd name="connsiteX43" fmla="*/ 554166 w 606724"/>
              <a:gd name="connsiteY43" fmla="*/ 224669 h 441476"/>
              <a:gd name="connsiteX44" fmla="*/ 473945 w 606724"/>
              <a:gd name="connsiteY44" fmla="*/ 144561 h 441476"/>
              <a:gd name="connsiteX45" fmla="*/ 466108 w 606724"/>
              <a:gd name="connsiteY45" fmla="*/ 145022 h 441476"/>
              <a:gd name="connsiteX46" fmla="*/ 439829 w 606724"/>
              <a:gd name="connsiteY46" fmla="*/ 130289 h 441476"/>
              <a:gd name="connsiteX47" fmla="*/ 367446 w 606724"/>
              <a:gd name="connsiteY47" fmla="*/ 84711 h 441476"/>
              <a:gd name="connsiteX48" fmla="*/ 351310 w 606724"/>
              <a:gd name="connsiteY48" fmla="*/ 86553 h 441476"/>
              <a:gd name="connsiteX49" fmla="*/ 327797 w 606724"/>
              <a:gd name="connsiteY49" fmla="*/ 79647 h 441476"/>
              <a:gd name="connsiteX50" fmla="*/ 260025 w 606724"/>
              <a:gd name="connsiteY50" fmla="*/ 52024 h 441476"/>
              <a:gd name="connsiteX51" fmla="*/ 166434 w 606724"/>
              <a:gd name="connsiteY51" fmla="*/ 125225 h 441476"/>
              <a:gd name="connsiteX52" fmla="*/ 139233 w 606724"/>
              <a:gd name="connsiteY52" fmla="*/ 145022 h 441476"/>
              <a:gd name="connsiteX53" fmla="*/ 132317 w 606724"/>
              <a:gd name="connsiteY53" fmla="*/ 144561 h 441476"/>
              <a:gd name="connsiteX54" fmla="*/ 52097 w 606724"/>
              <a:gd name="connsiteY54" fmla="*/ 224669 h 441476"/>
              <a:gd name="connsiteX55" fmla="*/ 101428 w 606724"/>
              <a:gd name="connsiteY55" fmla="*/ 298791 h 441476"/>
              <a:gd name="connsiteX56" fmla="*/ 88058 w 606724"/>
              <a:gd name="connsiteY56" fmla="*/ 348973 h 441476"/>
              <a:gd name="connsiteX57" fmla="*/ 0 w 606724"/>
              <a:gd name="connsiteY57" fmla="*/ 224669 h 441476"/>
              <a:gd name="connsiteX58" fmla="*/ 113876 w 606724"/>
              <a:gd name="connsiteY58" fmla="*/ 93459 h 441476"/>
              <a:gd name="connsiteX59" fmla="*/ 125863 w 606724"/>
              <a:gd name="connsiteY59" fmla="*/ 84711 h 441476"/>
              <a:gd name="connsiteX60" fmla="*/ 260025 w 606724"/>
              <a:gd name="connsiteY60" fmla="*/ 0 h 4414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Lst>
            <a:rect l="l" t="t" r="r" b="b"/>
            <a:pathLst>
              <a:path w="606724" h="441476">
                <a:moveTo>
                  <a:pt x="202379" y="264752"/>
                </a:moveTo>
                <a:lnTo>
                  <a:pt x="277521" y="264752"/>
                </a:lnTo>
                <a:cubicBezTo>
                  <a:pt x="325465" y="264752"/>
                  <a:pt x="364650" y="302490"/>
                  <a:pt x="366033" y="349892"/>
                </a:cubicBezTo>
                <a:lnTo>
                  <a:pt x="328692" y="349892"/>
                </a:lnTo>
                <a:cubicBezTo>
                  <a:pt x="321316" y="349892"/>
                  <a:pt x="314401" y="346211"/>
                  <a:pt x="311635" y="340228"/>
                </a:cubicBezTo>
                <a:cubicBezTo>
                  <a:pt x="305642" y="325961"/>
                  <a:pt x="293195" y="316757"/>
                  <a:pt x="277521" y="316757"/>
                </a:cubicBezTo>
                <a:lnTo>
                  <a:pt x="202379" y="316757"/>
                </a:lnTo>
                <a:cubicBezTo>
                  <a:pt x="182556" y="316757"/>
                  <a:pt x="165960" y="332864"/>
                  <a:pt x="165960" y="353114"/>
                </a:cubicBezTo>
                <a:cubicBezTo>
                  <a:pt x="165960" y="373364"/>
                  <a:pt x="182556" y="389471"/>
                  <a:pt x="202379" y="389471"/>
                </a:cubicBezTo>
                <a:lnTo>
                  <a:pt x="242485" y="389471"/>
                </a:lnTo>
                <a:cubicBezTo>
                  <a:pt x="259081" y="412942"/>
                  <a:pt x="284897" y="429510"/>
                  <a:pt x="314401" y="433652"/>
                </a:cubicBezTo>
                <a:cubicBezTo>
                  <a:pt x="303337" y="438715"/>
                  <a:pt x="290890" y="441476"/>
                  <a:pt x="277521" y="441476"/>
                </a:cubicBezTo>
                <a:lnTo>
                  <a:pt x="202379" y="441476"/>
                </a:lnTo>
                <a:cubicBezTo>
                  <a:pt x="153513" y="441476"/>
                  <a:pt x="113867" y="401897"/>
                  <a:pt x="113867" y="353114"/>
                </a:cubicBezTo>
                <a:cubicBezTo>
                  <a:pt x="113867" y="304331"/>
                  <a:pt x="153513" y="264752"/>
                  <a:pt x="202379" y="264752"/>
                </a:cubicBezTo>
                <a:close/>
                <a:moveTo>
                  <a:pt x="328704" y="241209"/>
                </a:moveTo>
                <a:lnTo>
                  <a:pt x="403863" y="241209"/>
                </a:lnTo>
                <a:cubicBezTo>
                  <a:pt x="452740" y="241209"/>
                  <a:pt x="492856" y="280817"/>
                  <a:pt x="492856" y="329637"/>
                </a:cubicBezTo>
                <a:cubicBezTo>
                  <a:pt x="492856" y="378456"/>
                  <a:pt x="452740" y="418525"/>
                  <a:pt x="403863" y="418525"/>
                </a:cubicBezTo>
                <a:lnTo>
                  <a:pt x="328704" y="418525"/>
                </a:lnTo>
                <a:cubicBezTo>
                  <a:pt x="325937" y="418525"/>
                  <a:pt x="323170" y="418064"/>
                  <a:pt x="320404" y="418064"/>
                </a:cubicBezTo>
                <a:lnTo>
                  <a:pt x="316715" y="417604"/>
                </a:lnTo>
                <a:cubicBezTo>
                  <a:pt x="265994" y="411617"/>
                  <a:pt x="240172" y="364639"/>
                  <a:pt x="240172" y="332861"/>
                </a:cubicBezTo>
                <a:lnTo>
                  <a:pt x="277521" y="332861"/>
                </a:lnTo>
                <a:cubicBezTo>
                  <a:pt x="284438" y="332861"/>
                  <a:pt x="291815" y="336085"/>
                  <a:pt x="294582" y="342532"/>
                </a:cubicBezTo>
                <a:cubicBezTo>
                  <a:pt x="305649" y="366482"/>
                  <a:pt x="327320" y="366021"/>
                  <a:pt x="328704" y="366021"/>
                </a:cubicBezTo>
                <a:lnTo>
                  <a:pt x="383114" y="366021"/>
                </a:lnTo>
                <a:lnTo>
                  <a:pt x="403863" y="366021"/>
                </a:lnTo>
                <a:cubicBezTo>
                  <a:pt x="424152" y="366021"/>
                  <a:pt x="440290" y="349901"/>
                  <a:pt x="440290" y="329637"/>
                </a:cubicBezTo>
                <a:cubicBezTo>
                  <a:pt x="440290" y="309833"/>
                  <a:pt x="424152" y="293252"/>
                  <a:pt x="403863" y="293252"/>
                </a:cubicBezTo>
                <a:lnTo>
                  <a:pt x="364208" y="293252"/>
                </a:lnTo>
                <a:cubicBezTo>
                  <a:pt x="347609" y="269764"/>
                  <a:pt x="321787" y="253184"/>
                  <a:pt x="291815" y="249499"/>
                </a:cubicBezTo>
                <a:cubicBezTo>
                  <a:pt x="303343" y="243972"/>
                  <a:pt x="315793" y="241209"/>
                  <a:pt x="328704" y="241209"/>
                </a:cubicBezTo>
                <a:close/>
                <a:moveTo>
                  <a:pt x="260025" y="0"/>
                </a:moveTo>
                <a:cubicBezTo>
                  <a:pt x="292758" y="0"/>
                  <a:pt x="323648" y="10589"/>
                  <a:pt x="349466" y="29925"/>
                </a:cubicBezTo>
                <a:cubicBezTo>
                  <a:pt x="352232" y="32227"/>
                  <a:pt x="355920" y="33148"/>
                  <a:pt x="360069" y="33148"/>
                </a:cubicBezTo>
                <a:cubicBezTo>
                  <a:pt x="362375" y="32687"/>
                  <a:pt x="365141" y="32687"/>
                  <a:pt x="367446" y="32687"/>
                </a:cubicBezTo>
                <a:cubicBezTo>
                  <a:pt x="409861" y="32687"/>
                  <a:pt x="449511" y="53405"/>
                  <a:pt x="473945" y="86553"/>
                </a:cubicBezTo>
                <a:cubicBezTo>
                  <a:pt x="476712" y="90236"/>
                  <a:pt x="480861" y="92538"/>
                  <a:pt x="485471" y="92998"/>
                </a:cubicBezTo>
                <a:cubicBezTo>
                  <a:pt x="553244" y="98523"/>
                  <a:pt x="606724" y="155611"/>
                  <a:pt x="606724" y="224669"/>
                </a:cubicBezTo>
                <a:cubicBezTo>
                  <a:pt x="606724" y="282678"/>
                  <a:pt x="568919" y="331939"/>
                  <a:pt x="516822" y="349894"/>
                </a:cubicBezTo>
                <a:cubicBezTo>
                  <a:pt x="518205" y="343449"/>
                  <a:pt x="518666" y="336543"/>
                  <a:pt x="518666" y="329637"/>
                </a:cubicBezTo>
                <a:cubicBezTo>
                  <a:pt x="518666" y="317667"/>
                  <a:pt x="516822" y="305697"/>
                  <a:pt x="513134" y="294648"/>
                </a:cubicBezTo>
                <a:cubicBezTo>
                  <a:pt x="537569" y="280836"/>
                  <a:pt x="554166" y="254594"/>
                  <a:pt x="554166" y="224669"/>
                </a:cubicBezTo>
                <a:cubicBezTo>
                  <a:pt x="554166" y="180472"/>
                  <a:pt x="518205" y="144561"/>
                  <a:pt x="473945" y="144561"/>
                </a:cubicBezTo>
                <a:cubicBezTo>
                  <a:pt x="471179" y="144561"/>
                  <a:pt x="468874" y="144561"/>
                  <a:pt x="466108" y="145022"/>
                </a:cubicBezTo>
                <a:cubicBezTo>
                  <a:pt x="455043" y="145943"/>
                  <a:pt x="444439" y="139958"/>
                  <a:pt x="439829" y="130289"/>
                </a:cubicBezTo>
                <a:cubicBezTo>
                  <a:pt x="426459" y="102206"/>
                  <a:pt x="398797" y="84711"/>
                  <a:pt x="367446" y="84711"/>
                </a:cubicBezTo>
                <a:cubicBezTo>
                  <a:pt x="361914" y="84711"/>
                  <a:pt x="356381" y="85632"/>
                  <a:pt x="351310" y="86553"/>
                </a:cubicBezTo>
                <a:cubicBezTo>
                  <a:pt x="342550" y="88394"/>
                  <a:pt x="333790" y="85632"/>
                  <a:pt x="327797" y="79647"/>
                </a:cubicBezTo>
                <a:cubicBezTo>
                  <a:pt x="309355" y="62152"/>
                  <a:pt x="285382" y="52024"/>
                  <a:pt x="260025" y="52024"/>
                </a:cubicBezTo>
                <a:cubicBezTo>
                  <a:pt x="215765" y="52024"/>
                  <a:pt x="177499" y="82409"/>
                  <a:pt x="166434" y="125225"/>
                </a:cubicBezTo>
                <a:cubicBezTo>
                  <a:pt x="163668" y="137656"/>
                  <a:pt x="151681" y="145943"/>
                  <a:pt x="139233" y="145022"/>
                </a:cubicBezTo>
                <a:cubicBezTo>
                  <a:pt x="136928" y="144561"/>
                  <a:pt x="134623" y="144561"/>
                  <a:pt x="132317" y="144561"/>
                </a:cubicBezTo>
                <a:cubicBezTo>
                  <a:pt x="88058" y="144561"/>
                  <a:pt x="52097" y="180472"/>
                  <a:pt x="52097" y="224669"/>
                </a:cubicBezTo>
                <a:cubicBezTo>
                  <a:pt x="52097" y="257817"/>
                  <a:pt x="72844" y="286361"/>
                  <a:pt x="101428" y="298791"/>
                </a:cubicBezTo>
                <a:cubicBezTo>
                  <a:pt x="93590" y="313523"/>
                  <a:pt x="88519" y="331018"/>
                  <a:pt x="88058" y="348973"/>
                </a:cubicBezTo>
                <a:cubicBezTo>
                  <a:pt x="36883" y="331018"/>
                  <a:pt x="0" y="282217"/>
                  <a:pt x="0" y="224669"/>
                </a:cubicBezTo>
                <a:cubicBezTo>
                  <a:pt x="0" y="157913"/>
                  <a:pt x="49331" y="102666"/>
                  <a:pt x="113876" y="93459"/>
                </a:cubicBezTo>
                <a:cubicBezTo>
                  <a:pt x="118947" y="92998"/>
                  <a:pt x="123558" y="89775"/>
                  <a:pt x="125863" y="84711"/>
                </a:cubicBezTo>
                <a:cubicBezTo>
                  <a:pt x="150298" y="33608"/>
                  <a:pt x="201934" y="0"/>
                  <a:pt x="260025" y="0"/>
                </a:cubicBezTo>
                <a:close/>
              </a:path>
            </a:pathLst>
          </a:cu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Helvetica Now Text" panose="020B0504030202020204" pitchFamily="34" charset="0"/>
              <a:ea typeface="等线" panose="02010600030101010101" pitchFamily="2" charset="-122"/>
              <a:sym typeface="Helvetica Now Text" panose="020B0504030202020204" pitchFamily="34" charset="0"/>
            </a:endParaRPr>
          </a:p>
        </p:txBody>
      </p:sp>
      <p:sp>
        <p:nvSpPr>
          <p:cNvPr id="153" name="矩形 152"/>
          <p:cNvSpPr/>
          <p:nvPr/>
        </p:nvSpPr>
        <p:spPr>
          <a:xfrm>
            <a:off x="1326717" y="5230463"/>
            <a:ext cx="3829377" cy="430887"/>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1100" b="0" i="0" u="none" strike="noStrike" kern="1200" cap="none" spc="0" normalizeH="0" baseline="0" noProof="0" dirty="0">
                <a:ln>
                  <a:noFill/>
                </a:ln>
                <a:solidFill>
                  <a:srgbClr val="000000"/>
                </a:solidFill>
                <a:effectLst/>
                <a:uLnTx/>
                <a:uFillTx/>
                <a:latin typeface="Helvetica Now Text" panose="020B0504030202020204" pitchFamily="34" charset="0"/>
                <a:ea typeface="等线" panose="02010600030101010101" pitchFamily="2" charset="-122"/>
                <a:sym typeface="Helvetica Now Text" panose="020B0504030202020204" pitchFamily="34" charset="0"/>
              </a:rPr>
              <a:t>The time configured for the indoor station can be automatically </a:t>
            </a:r>
            <a:r>
              <a:rPr kumimoji="0" lang="en-US" altLang="zh-CN" sz="1100" b="0" i="0" u="none" strike="noStrike" kern="1200" cap="none" spc="0" normalizeH="0" baseline="0" noProof="0" dirty="0" err="1">
                <a:ln>
                  <a:noFill/>
                </a:ln>
                <a:solidFill>
                  <a:srgbClr val="000000"/>
                </a:solidFill>
                <a:effectLst/>
                <a:uLnTx/>
                <a:uFillTx/>
                <a:latin typeface="Helvetica Now Text" panose="020B0504030202020204" pitchFamily="34" charset="0"/>
                <a:ea typeface="等线" panose="02010600030101010101" pitchFamily="2" charset="-122"/>
                <a:sym typeface="Helvetica Now Text" panose="020B0504030202020204" pitchFamily="34" charset="0"/>
              </a:rPr>
              <a:t>synchronised</a:t>
            </a:r>
            <a:r>
              <a:rPr kumimoji="0" lang="en-US" altLang="zh-CN" sz="1100" b="0" i="0" u="none" strike="noStrike" kern="1200" cap="none" spc="0" normalizeH="0" baseline="0" noProof="0" dirty="0">
                <a:ln>
                  <a:noFill/>
                </a:ln>
                <a:solidFill>
                  <a:srgbClr val="000000"/>
                </a:solidFill>
                <a:effectLst/>
                <a:uLnTx/>
                <a:uFillTx/>
                <a:latin typeface="Helvetica Now Text" panose="020B0504030202020204" pitchFamily="34" charset="0"/>
                <a:ea typeface="等线" panose="02010600030101010101" pitchFamily="2" charset="-122"/>
                <a:sym typeface="Helvetica Now Text" panose="020B0504030202020204" pitchFamily="34" charset="0"/>
              </a:rPr>
              <a:t> to the door station</a:t>
            </a:r>
            <a:endParaRPr kumimoji="0" lang="zh-CN" altLang="en-US" sz="1100" b="0" i="0" u="none" strike="noStrike" kern="1200" cap="none" spc="0" normalizeH="0" baseline="0" noProof="0" dirty="0">
              <a:ln>
                <a:noFill/>
              </a:ln>
              <a:solidFill>
                <a:srgbClr val="000000"/>
              </a:solidFill>
              <a:effectLst/>
              <a:uLnTx/>
              <a:uFillTx/>
              <a:latin typeface="Helvetica Now Text" panose="020B0504030202020204" pitchFamily="34" charset="0"/>
              <a:ea typeface="等线" panose="02010600030101010101" pitchFamily="2" charset="-122"/>
              <a:sym typeface="Helvetica Now Text" panose="020B0504030202020204" pitchFamily="34" charset="0"/>
            </a:endParaRPr>
          </a:p>
        </p:txBody>
      </p:sp>
      <p:sp>
        <p:nvSpPr>
          <p:cNvPr id="154" name="矩形 153"/>
          <p:cNvSpPr/>
          <p:nvPr/>
        </p:nvSpPr>
        <p:spPr>
          <a:xfrm>
            <a:off x="6338132" y="5224376"/>
            <a:ext cx="5753750" cy="261610"/>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1100" b="0" i="0" u="none" strike="noStrike" kern="1200" cap="none" spc="0" normalizeH="0" baseline="0" noProof="0" dirty="0">
                <a:ln>
                  <a:noFill/>
                </a:ln>
                <a:solidFill>
                  <a:srgbClr val="000000"/>
                </a:solidFill>
                <a:effectLst/>
                <a:uLnTx/>
                <a:uFillTx/>
                <a:latin typeface="Helvetica Now Text" panose="020B0504030202020204" pitchFamily="34" charset="0"/>
                <a:ea typeface="等线" panose="02010600030101010101" pitchFamily="2" charset="-122"/>
                <a:sym typeface="Helvetica Now Text" panose="020B0504030202020204" pitchFamily="34" charset="0"/>
              </a:rPr>
              <a:t>One-touch configuration of door stations &amp; indoor extensions on the new wizard 2.0</a:t>
            </a:r>
            <a:endParaRPr kumimoji="0" lang="zh-CN" altLang="en-US" sz="1100" b="0" i="0" u="none" strike="noStrike" kern="1200" cap="none" spc="0" normalizeH="0" baseline="0" noProof="0" dirty="0">
              <a:ln>
                <a:noFill/>
              </a:ln>
              <a:solidFill>
                <a:srgbClr val="000000"/>
              </a:solidFill>
              <a:effectLst/>
              <a:uLnTx/>
              <a:uFillTx/>
              <a:latin typeface="Helvetica Now Text" panose="020B0504030202020204" pitchFamily="34" charset="0"/>
              <a:ea typeface="等线" panose="02010600030101010101" pitchFamily="2" charset="-122"/>
              <a:sym typeface="Helvetica Now Text" panose="020B0504030202020204" pitchFamily="34" charset="0"/>
            </a:endParaRPr>
          </a:p>
        </p:txBody>
      </p:sp>
      <p:sp>
        <p:nvSpPr>
          <p:cNvPr id="165" name="swipe_219680">
            <a:extLst>
              <a:ext uri="{FF2B5EF4-FFF2-40B4-BE49-F238E27FC236}">
                <a16:creationId xmlns:a16="http://schemas.microsoft.com/office/drawing/2014/main" id="{54405246-CCE2-4201-BBB1-D3F3EB6E740D}"/>
              </a:ext>
            </a:extLst>
          </p:cNvPr>
          <p:cNvSpPr/>
          <p:nvPr/>
        </p:nvSpPr>
        <p:spPr>
          <a:xfrm>
            <a:off x="1446252" y="4106866"/>
            <a:ext cx="442648" cy="609685"/>
          </a:xfrm>
          <a:custGeom>
            <a:avLst/>
            <a:gdLst>
              <a:gd name="connsiteX0" fmla="*/ 178648 w 441409"/>
              <a:gd name="connsiteY0" fmla="*/ 566062 h 607978"/>
              <a:gd name="connsiteX1" fmla="*/ 199627 w 441409"/>
              <a:gd name="connsiteY1" fmla="*/ 566062 h 607978"/>
              <a:gd name="connsiteX2" fmla="*/ 210166 w 441409"/>
              <a:gd name="connsiteY2" fmla="*/ 576492 h 607978"/>
              <a:gd name="connsiteX3" fmla="*/ 199627 w 441409"/>
              <a:gd name="connsiteY3" fmla="*/ 587020 h 607978"/>
              <a:gd name="connsiteX4" fmla="*/ 178648 w 441409"/>
              <a:gd name="connsiteY4" fmla="*/ 587020 h 607978"/>
              <a:gd name="connsiteX5" fmla="*/ 168109 w 441409"/>
              <a:gd name="connsiteY5" fmla="*/ 576492 h 607978"/>
              <a:gd name="connsiteX6" fmla="*/ 178648 w 441409"/>
              <a:gd name="connsiteY6" fmla="*/ 566062 h 607978"/>
              <a:gd name="connsiteX7" fmla="*/ 187329 w 441409"/>
              <a:gd name="connsiteY7" fmla="*/ 62458 h 607978"/>
              <a:gd name="connsiteX8" fmla="*/ 166246 w 441409"/>
              <a:gd name="connsiteY8" fmla="*/ 82032 h 607978"/>
              <a:gd name="connsiteX9" fmla="*/ 148217 w 441409"/>
              <a:gd name="connsiteY9" fmla="*/ 363841 h 607978"/>
              <a:gd name="connsiteX10" fmla="*/ 137676 w 441409"/>
              <a:gd name="connsiteY10" fmla="*/ 373776 h 607978"/>
              <a:gd name="connsiteX11" fmla="*/ 136592 w 441409"/>
              <a:gd name="connsiteY11" fmla="*/ 373776 h 607978"/>
              <a:gd name="connsiteX12" fmla="*/ 127134 w 441409"/>
              <a:gd name="connsiteY12" fmla="*/ 362464 h 607978"/>
              <a:gd name="connsiteX13" fmla="*/ 128513 w 441409"/>
              <a:gd name="connsiteY13" fmla="*/ 340333 h 607978"/>
              <a:gd name="connsiteX14" fmla="*/ 80830 w 441409"/>
              <a:gd name="connsiteY14" fmla="*/ 311807 h 607978"/>
              <a:gd name="connsiteX15" fmla="*/ 71373 w 441409"/>
              <a:gd name="connsiteY15" fmla="*/ 302365 h 607978"/>
              <a:gd name="connsiteX16" fmla="*/ 26842 w 441409"/>
              <a:gd name="connsiteY16" fmla="*/ 302365 h 607978"/>
              <a:gd name="connsiteX17" fmla="*/ 21029 w 441409"/>
              <a:gd name="connsiteY17" fmla="*/ 308266 h 607978"/>
              <a:gd name="connsiteX18" fmla="*/ 41029 w 441409"/>
              <a:gd name="connsiteY18" fmla="*/ 335218 h 607978"/>
              <a:gd name="connsiteX19" fmla="*/ 52555 w 441409"/>
              <a:gd name="connsiteY19" fmla="*/ 352431 h 607978"/>
              <a:gd name="connsiteX20" fmla="*/ 54329 w 441409"/>
              <a:gd name="connsiteY20" fmla="*/ 356169 h 607978"/>
              <a:gd name="connsiteX21" fmla="*/ 147133 w 441409"/>
              <a:gd name="connsiteY21" fmla="*/ 448630 h 607978"/>
              <a:gd name="connsiteX22" fmla="*/ 168118 w 441409"/>
              <a:gd name="connsiteY22" fmla="*/ 485221 h 607978"/>
              <a:gd name="connsiteX23" fmla="*/ 168118 w 441409"/>
              <a:gd name="connsiteY23" fmla="*/ 505484 h 607978"/>
              <a:gd name="connsiteX24" fmla="*/ 189201 w 441409"/>
              <a:gd name="connsiteY24" fmla="*/ 503123 h 607978"/>
              <a:gd name="connsiteX25" fmla="*/ 378357 w 441409"/>
              <a:gd name="connsiteY25" fmla="*/ 503123 h 607978"/>
              <a:gd name="connsiteX26" fmla="*/ 399342 w 441409"/>
              <a:gd name="connsiteY26" fmla="*/ 505484 h 607978"/>
              <a:gd name="connsiteX27" fmla="*/ 399342 w 441409"/>
              <a:gd name="connsiteY27" fmla="*/ 484533 h 607978"/>
              <a:gd name="connsiteX28" fmla="*/ 404169 w 441409"/>
              <a:gd name="connsiteY28" fmla="*/ 456499 h 607978"/>
              <a:gd name="connsiteX29" fmla="*/ 413233 w 441409"/>
              <a:gd name="connsiteY29" fmla="*/ 420498 h 607978"/>
              <a:gd name="connsiteX30" fmla="*/ 418159 w 441409"/>
              <a:gd name="connsiteY30" fmla="*/ 352333 h 607978"/>
              <a:gd name="connsiteX31" fmla="*/ 407617 w 441409"/>
              <a:gd name="connsiteY31" fmla="*/ 286627 h 607978"/>
              <a:gd name="connsiteX32" fmla="*/ 365648 w 441409"/>
              <a:gd name="connsiteY32" fmla="*/ 251216 h 607978"/>
              <a:gd name="connsiteX33" fmla="*/ 363185 w 441409"/>
              <a:gd name="connsiteY33" fmla="*/ 251216 h 607978"/>
              <a:gd name="connsiteX34" fmla="*/ 363185 w 441409"/>
              <a:gd name="connsiteY34" fmla="*/ 253085 h 607978"/>
              <a:gd name="connsiteX35" fmla="*/ 367816 w 441409"/>
              <a:gd name="connsiteY35" fmla="*/ 281020 h 607978"/>
              <a:gd name="connsiteX36" fmla="*/ 367914 w 441409"/>
              <a:gd name="connsiteY36" fmla="*/ 281315 h 607978"/>
              <a:gd name="connsiteX37" fmla="*/ 359146 w 441409"/>
              <a:gd name="connsiteY37" fmla="*/ 293217 h 607978"/>
              <a:gd name="connsiteX38" fmla="*/ 357274 w 441409"/>
              <a:gd name="connsiteY38" fmla="*/ 293217 h 607978"/>
              <a:gd name="connsiteX39" fmla="*/ 346831 w 441409"/>
              <a:gd name="connsiteY39" fmla="*/ 284561 h 607978"/>
              <a:gd name="connsiteX40" fmla="*/ 342693 w 441409"/>
              <a:gd name="connsiteY40" fmla="*/ 256626 h 607978"/>
              <a:gd name="connsiteX41" fmla="*/ 311167 w 441409"/>
              <a:gd name="connsiteY41" fmla="*/ 230265 h 607978"/>
              <a:gd name="connsiteX42" fmla="*/ 304764 w 441409"/>
              <a:gd name="connsiteY42" fmla="*/ 230265 h 607978"/>
              <a:gd name="connsiteX43" fmla="*/ 299444 w 441409"/>
              <a:gd name="connsiteY43" fmla="*/ 232232 h 607978"/>
              <a:gd name="connsiteX44" fmla="*/ 299444 w 441409"/>
              <a:gd name="connsiteY44" fmla="*/ 233314 h 607978"/>
              <a:gd name="connsiteX45" fmla="*/ 304764 w 441409"/>
              <a:gd name="connsiteY45" fmla="*/ 270790 h 607978"/>
              <a:gd name="connsiteX46" fmla="*/ 304764 w 441409"/>
              <a:gd name="connsiteY46" fmla="*/ 270987 h 607978"/>
              <a:gd name="connsiteX47" fmla="*/ 295700 w 441409"/>
              <a:gd name="connsiteY47" fmla="*/ 282790 h 607978"/>
              <a:gd name="connsiteX48" fmla="*/ 294222 w 441409"/>
              <a:gd name="connsiteY48" fmla="*/ 282790 h 607978"/>
              <a:gd name="connsiteX49" fmla="*/ 283779 w 441409"/>
              <a:gd name="connsiteY49" fmla="*/ 273741 h 607978"/>
              <a:gd name="connsiteX50" fmla="*/ 278853 w 441409"/>
              <a:gd name="connsiteY50" fmla="*/ 236363 h 607978"/>
              <a:gd name="connsiteX51" fmla="*/ 247327 w 441409"/>
              <a:gd name="connsiteY51" fmla="*/ 209313 h 607978"/>
              <a:gd name="connsiteX52" fmla="*/ 241712 w 441409"/>
              <a:gd name="connsiteY52" fmla="*/ 209313 h 607978"/>
              <a:gd name="connsiteX53" fmla="*/ 231170 w 441409"/>
              <a:gd name="connsiteY53" fmla="*/ 219838 h 607978"/>
              <a:gd name="connsiteX54" fmla="*/ 231170 w 441409"/>
              <a:gd name="connsiteY54" fmla="*/ 261741 h 607978"/>
              <a:gd name="connsiteX55" fmla="*/ 220727 w 441409"/>
              <a:gd name="connsiteY55" fmla="*/ 272266 h 607978"/>
              <a:gd name="connsiteX56" fmla="*/ 210186 w 441409"/>
              <a:gd name="connsiteY56" fmla="*/ 261741 h 607978"/>
              <a:gd name="connsiteX57" fmla="*/ 210186 w 441409"/>
              <a:gd name="connsiteY57" fmla="*/ 83409 h 607978"/>
              <a:gd name="connsiteX58" fmla="*/ 189201 w 441409"/>
              <a:gd name="connsiteY58" fmla="*/ 62458 h 607978"/>
              <a:gd name="connsiteX59" fmla="*/ 187231 w 441409"/>
              <a:gd name="connsiteY59" fmla="*/ 41408 h 607978"/>
              <a:gd name="connsiteX60" fmla="*/ 189201 w 441409"/>
              <a:gd name="connsiteY60" fmla="*/ 41408 h 607978"/>
              <a:gd name="connsiteX61" fmla="*/ 231170 w 441409"/>
              <a:gd name="connsiteY61" fmla="*/ 83409 h 607978"/>
              <a:gd name="connsiteX62" fmla="*/ 231170 w 441409"/>
              <a:gd name="connsiteY62" fmla="*/ 190231 h 607978"/>
              <a:gd name="connsiteX63" fmla="*/ 241712 w 441409"/>
              <a:gd name="connsiteY63" fmla="*/ 188362 h 607978"/>
              <a:gd name="connsiteX64" fmla="*/ 247327 w 441409"/>
              <a:gd name="connsiteY64" fmla="*/ 188362 h 607978"/>
              <a:gd name="connsiteX65" fmla="*/ 291266 w 441409"/>
              <a:gd name="connsiteY65" fmla="*/ 212363 h 607978"/>
              <a:gd name="connsiteX66" fmla="*/ 304764 w 441409"/>
              <a:gd name="connsiteY66" fmla="*/ 209313 h 607978"/>
              <a:gd name="connsiteX67" fmla="*/ 311561 w 441409"/>
              <a:gd name="connsiteY67" fmla="*/ 209313 h 607978"/>
              <a:gd name="connsiteX68" fmla="*/ 353629 w 441409"/>
              <a:gd name="connsiteY68" fmla="*/ 231052 h 607978"/>
              <a:gd name="connsiteX69" fmla="*/ 357274 w 441409"/>
              <a:gd name="connsiteY69" fmla="*/ 230265 h 607978"/>
              <a:gd name="connsiteX70" fmla="*/ 364860 w 441409"/>
              <a:gd name="connsiteY70" fmla="*/ 230265 h 607978"/>
              <a:gd name="connsiteX71" fmla="*/ 427222 w 441409"/>
              <a:gd name="connsiteY71" fmla="*/ 282987 h 607978"/>
              <a:gd name="connsiteX72" fmla="*/ 437665 w 441409"/>
              <a:gd name="connsiteY72" fmla="*/ 349185 h 607978"/>
              <a:gd name="connsiteX73" fmla="*/ 432247 w 441409"/>
              <a:gd name="connsiteY73" fmla="*/ 425121 h 607978"/>
              <a:gd name="connsiteX74" fmla="*/ 423183 w 441409"/>
              <a:gd name="connsiteY74" fmla="*/ 461122 h 607978"/>
              <a:gd name="connsiteX75" fmla="*/ 420326 w 441409"/>
              <a:gd name="connsiteY75" fmla="*/ 484533 h 607978"/>
              <a:gd name="connsiteX76" fmla="*/ 420326 w 441409"/>
              <a:gd name="connsiteY76" fmla="*/ 513550 h 607978"/>
              <a:gd name="connsiteX77" fmla="*/ 420326 w 441409"/>
              <a:gd name="connsiteY77" fmla="*/ 514435 h 607978"/>
              <a:gd name="connsiteX78" fmla="*/ 441409 w 441409"/>
              <a:gd name="connsiteY78" fmla="*/ 566075 h 607978"/>
              <a:gd name="connsiteX79" fmla="*/ 441409 w 441409"/>
              <a:gd name="connsiteY79" fmla="*/ 597552 h 607978"/>
              <a:gd name="connsiteX80" fmla="*/ 430868 w 441409"/>
              <a:gd name="connsiteY80" fmla="*/ 607978 h 607978"/>
              <a:gd name="connsiteX81" fmla="*/ 420326 w 441409"/>
              <a:gd name="connsiteY81" fmla="*/ 597552 h 607978"/>
              <a:gd name="connsiteX82" fmla="*/ 420326 w 441409"/>
              <a:gd name="connsiteY82" fmla="*/ 587027 h 607978"/>
              <a:gd name="connsiteX83" fmla="*/ 241712 w 441409"/>
              <a:gd name="connsiteY83" fmla="*/ 587027 h 607978"/>
              <a:gd name="connsiteX84" fmla="*/ 231170 w 441409"/>
              <a:gd name="connsiteY84" fmla="*/ 576502 h 607978"/>
              <a:gd name="connsiteX85" fmla="*/ 241712 w 441409"/>
              <a:gd name="connsiteY85" fmla="*/ 566075 h 607978"/>
              <a:gd name="connsiteX86" fmla="*/ 420326 w 441409"/>
              <a:gd name="connsiteY86" fmla="*/ 566075 h 607978"/>
              <a:gd name="connsiteX87" fmla="*/ 378357 w 441409"/>
              <a:gd name="connsiteY87" fmla="*/ 524075 h 607978"/>
              <a:gd name="connsiteX88" fmla="*/ 189201 w 441409"/>
              <a:gd name="connsiteY88" fmla="*/ 524075 h 607978"/>
              <a:gd name="connsiteX89" fmla="*/ 147133 w 441409"/>
              <a:gd name="connsiteY89" fmla="*/ 566075 h 607978"/>
              <a:gd name="connsiteX90" fmla="*/ 147133 w 441409"/>
              <a:gd name="connsiteY90" fmla="*/ 597552 h 607978"/>
              <a:gd name="connsiteX91" fmla="*/ 136592 w 441409"/>
              <a:gd name="connsiteY91" fmla="*/ 607978 h 607978"/>
              <a:gd name="connsiteX92" fmla="*/ 126149 w 441409"/>
              <a:gd name="connsiteY92" fmla="*/ 597552 h 607978"/>
              <a:gd name="connsiteX93" fmla="*/ 126149 w 441409"/>
              <a:gd name="connsiteY93" fmla="*/ 566075 h 607978"/>
              <a:gd name="connsiteX94" fmla="*/ 147133 w 441409"/>
              <a:gd name="connsiteY94" fmla="*/ 514730 h 607978"/>
              <a:gd name="connsiteX95" fmla="*/ 147133 w 441409"/>
              <a:gd name="connsiteY95" fmla="*/ 513550 h 607978"/>
              <a:gd name="connsiteX96" fmla="*/ 147133 w 441409"/>
              <a:gd name="connsiteY96" fmla="*/ 485123 h 607978"/>
              <a:gd name="connsiteX97" fmla="*/ 136592 w 441409"/>
              <a:gd name="connsiteY97" fmla="*/ 467024 h 607978"/>
              <a:gd name="connsiteX98" fmla="*/ 36103 w 441409"/>
              <a:gd name="connsiteY98" fmla="*/ 366694 h 607978"/>
              <a:gd name="connsiteX99" fmla="*/ 33837 w 441409"/>
              <a:gd name="connsiteY99" fmla="*/ 362464 h 607978"/>
              <a:gd name="connsiteX100" fmla="*/ 23985 w 441409"/>
              <a:gd name="connsiteY100" fmla="*/ 347218 h 607978"/>
              <a:gd name="connsiteX101" fmla="*/ 4084 w 441409"/>
              <a:gd name="connsiteY101" fmla="*/ 320562 h 607978"/>
              <a:gd name="connsiteX102" fmla="*/ 6153 w 441409"/>
              <a:gd name="connsiteY102" fmla="*/ 293217 h 607978"/>
              <a:gd name="connsiteX103" fmla="*/ 12064 w 441409"/>
              <a:gd name="connsiteY103" fmla="*/ 287512 h 607978"/>
              <a:gd name="connsiteX104" fmla="*/ 86347 w 441409"/>
              <a:gd name="connsiteY104" fmla="*/ 287512 h 607978"/>
              <a:gd name="connsiteX105" fmla="*/ 95805 w 441409"/>
              <a:gd name="connsiteY105" fmla="*/ 296955 h 607978"/>
              <a:gd name="connsiteX106" fmla="*/ 129991 w 441409"/>
              <a:gd name="connsiteY106" fmla="*/ 318693 h 607978"/>
              <a:gd name="connsiteX107" fmla="*/ 145163 w 441409"/>
              <a:gd name="connsiteY107" fmla="*/ 80655 h 607978"/>
              <a:gd name="connsiteX108" fmla="*/ 187231 w 441409"/>
              <a:gd name="connsiteY108" fmla="*/ 41408 h 607978"/>
              <a:gd name="connsiteX109" fmla="*/ 73546 w 441409"/>
              <a:gd name="connsiteY109" fmla="*/ 41408 h 607978"/>
              <a:gd name="connsiteX110" fmla="*/ 126129 w 441409"/>
              <a:gd name="connsiteY110" fmla="*/ 41408 h 607978"/>
              <a:gd name="connsiteX111" fmla="*/ 136567 w 441409"/>
              <a:gd name="connsiteY111" fmla="*/ 51923 h 607978"/>
              <a:gd name="connsiteX112" fmla="*/ 126129 w 441409"/>
              <a:gd name="connsiteY112" fmla="*/ 62437 h 607978"/>
              <a:gd name="connsiteX113" fmla="*/ 73546 w 441409"/>
              <a:gd name="connsiteY113" fmla="*/ 62437 h 607978"/>
              <a:gd name="connsiteX114" fmla="*/ 63108 w 441409"/>
              <a:gd name="connsiteY114" fmla="*/ 51923 h 607978"/>
              <a:gd name="connsiteX115" fmla="*/ 73546 w 441409"/>
              <a:gd name="connsiteY115" fmla="*/ 41408 h 607978"/>
              <a:gd name="connsiteX116" fmla="*/ 10469 w 441409"/>
              <a:gd name="connsiteY116" fmla="*/ 41408 h 607978"/>
              <a:gd name="connsiteX117" fmla="*/ 31561 w 441409"/>
              <a:gd name="connsiteY117" fmla="*/ 41408 h 607978"/>
              <a:gd name="connsiteX118" fmla="*/ 42008 w 441409"/>
              <a:gd name="connsiteY118" fmla="*/ 51923 h 607978"/>
              <a:gd name="connsiteX119" fmla="*/ 31561 w 441409"/>
              <a:gd name="connsiteY119" fmla="*/ 62437 h 607978"/>
              <a:gd name="connsiteX120" fmla="*/ 10469 w 441409"/>
              <a:gd name="connsiteY120" fmla="*/ 62437 h 607978"/>
              <a:gd name="connsiteX121" fmla="*/ 22 w 441409"/>
              <a:gd name="connsiteY121" fmla="*/ 51923 h 607978"/>
              <a:gd name="connsiteX122" fmla="*/ 10469 w 441409"/>
              <a:gd name="connsiteY122" fmla="*/ 41408 h 607978"/>
              <a:gd name="connsiteX123" fmla="*/ 312123 w 441409"/>
              <a:gd name="connsiteY123" fmla="*/ 2552 h 607978"/>
              <a:gd name="connsiteX124" fmla="*/ 354076 w 441409"/>
              <a:gd name="connsiteY124" fmla="*/ 44450 h 607978"/>
              <a:gd name="connsiteX125" fmla="*/ 354076 w 441409"/>
              <a:gd name="connsiteY125" fmla="*/ 59301 h 607978"/>
              <a:gd name="connsiteX126" fmla="*/ 312123 w 441409"/>
              <a:gd name="connsiteY126" fmla="*/ 101199 h 607978"/>
              <a:gd name="connsiteX127" fmla="*/ 310941 w 441409"/>
              <a:gd name="connsiteY127" fmla="*/ 102380 h 607978"/>
              <a:gd name="connsiteX128" fmla="*/ 296169 w 441409"/>
              <a:gd name="connsiteY128" fmla="*/ 101199 h 607978"/>
              <a:gd name="connsiteX129" fmla="*/ 297252 w 441409"/>
              <a:gd name="connsiteY129" fmla="*/ 86446 h 607978"/>
              <a:gd name="connsiteX130" fmla="*/ 315274 w 441409"/>
              <a:gd name="connsiteY130" fmla="*/ 68546 h 607978"/>
              <a:gd name="connsiteX131" fmla="*/ 326698 w 441409"/>
              <a:gd name="connsiteY131" fmla="*/ 62448 h 607978"/>
              <a:gd name="connsiteX132" fmla="*/ 252247 w 441409"/>
              <a:gd name="connsiteY132" fmla="*/ 62448 h 607978"/>
              <a:gd name="connsiteX133" fmla="*/ 241709 w 441409"/>
              <a:gd name="connsiteY133" fmla="*/ 51925 h 607978"/>
              <a:gd name="connsiteX134" fmla="*/ 252247 w 441409"/>
              <a:gd name="connsiteY134" fmla="*/ 41401 h 607978"/>
              <a:gd name="connsiteX135" fmla="*/ 326698 w 441409"/>
              <a:gd name="connsiteY135" fmla="*/ 41401 h 607978"/>
              <a:gd name="connsiteX136" fmla="*/ 314290 w 441409"/>
              <a:gd name="connsiteY136" fmla="*/ 34320 h 607978"/>
              <a:gd name="connsiteX137" fmla="*/ 297252 w 441409"/>
              <a:gd name="connsiteY137" fmla="*/ 17305 h 607978"/>
              <a:gd name="connsiteX138" fmla="*/ 297252 w 441409"/>
              <a:gd name="connsiteY138" fmla="*/ 3634 h 607978"/>
              <a:gd name="connsiteX139" fmla="*/ 312123 w 441409"/>
              <a:gd name="connsiteY139" fmla="*/ 2552 h 6079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Lst>
            <a:rect l="l" t="t" r="r" b="b"/>
            <a:pathLst>
              <a:path w="441409" h="607978">
                <a:moveTo>
                  <a:pt x="178648" y="566062"/>
                </a:moveTo>
                <a:lnTo>
                  <a:pt x="199627" y="566062"/>
                </a:lnTo>
                <a:cubicBezTo>
                  <a:pt x="205438" y="566062"/>
                  <a:pt x="210166" y="570687"/>
                  <a:pt x="210166" y="576492"/>
                </a:cubicBezTo>
                <a:cubicBezTo>
                  <a:pt x="210166" y="582297"/>
                  <a:pt x="205438" y="587020"/>
                  <a:pt x="199627" y="587020"/>
                </a:cubicBezTo>
                <a:lnTo>
                  <a:pt x="178648" y="587020"/>
                </a:lnTo>
                <a:cubicBezTo>
                  <a:pt x="172837" y="587020"/>
                  <a:pt x="168109" y="582297"/>
                  <a:pt x="168109" y="576492"/>
                </a:cubicBezTo>
                <a:cubicBezTo>
                  <a:pt x="168109" y="570687"/>
                  <a:pt x="172837" y="566062"/>
                  <a:pt x="178648" y="566062"/>
                </a:cubicBezTo>
                <a:close/>
                <a:moveTo>
                  <a:pt x="187329" y="62458"/>
                </a:moveTo>
                <a:cubicBezTo>
                  <a:pt x="176197" y="62359"/>
                  <a:pt x="167034" y="71015"/>
                  <a:pt x="166246" y="82032"/>
                </a:cubicBezTo>
                <a:lnTo>
                  <a:pt x="148217" y="363841"/>
                </a:lnTo>
                <a:cubicBezTo>
                  <a:pt x="147823" y="369448"/>
                  <a:pt x="143291" y="373776"/>
                  <a:pt x="137676" y="373776"/>
                </a:cubicBezTo>
                <a:lnTo>
                  <a:pt x="136592" y="373776"/>
                </a:lnTo>
                <a:cubicBezTo>
                  <a:pt x="130976" y="373186"/>
                  <a:pt x="126740" y="368169"/>
                  <a:pt x="127134" y="362464"/>
                </a:cubicBezTo>
                <a:lnTo>
                  <a:pt x="128513" y="340333"/>
                </a:lnTo>
                <a:cubicBezTo>
                  <a:pt x="110485" y="335021"/>
                  <a:pt x="94130" y="325185"/>
                  <a:pt x="80830" y="311807"/>
                </a:cubicBezTo>
                <a:lnTo>
                  <a:pt x="71373" y="302365"/>
                </a:lnTo>
                <a:cubicBezTo>
                  <a:pt x="59058" y="290069"/>
                  <a:pt x="39157" y="290069"/>
                  <a:pt x="26842" y="302365"/>
                </a:cubicBezTo>
                <a:lnTo>
                  <a:pt x="21029" y="308266"/>
                </a:lnTo>
                <a:lnTo>
                  <a:pt x="41029" y="335218"/>
                </a:lnTo>
                <a:cubicBezTo>
                  <a:pt x="45167" y="340726"/>
                  <a:pt x="49009" y="346431"/>
                  <a:pt x="52555" y="352431"/>
                </a:cubicBezTo>
                <a:lnTo>
                  <a:pt x="54329" y="356169"/>
                </a:lnTo>
                <a:cubicBezTo>
                  <a:pt x="76890" y="394432"/>
                  <a:pt x="108810" y="426302"/>
                  <a:pt x="147133" y="448630"/>
                </a:cubicBezTo>
                <a:cubicBezTo>
                  <a:pt x="160236" y="456204"/>
                  <a:pt x="168217" y="470172"/>
                  <a:pt x="168118" y="485221"/>
                </a:cubicBezTo>
                <a:lnTo>
                  <a:pt x="168118" y="505484"/>
                </a:lnTo>
                <a:cubicBezTo>
                  <a:pt x="175014" y="503910"/>
                  <a:pt x="182108" y="503123"/>
                  <a:pt x="189201" y="503123"/>
                </a:cubicBezTo>
                <a:lnTo>
                  <a:pt x="378357" y="503123"/>
                </a:lnTo>
                <a:cubicBezTo>
                  <a:pt x="385450" y="503123"/>
                  <a:pt x="392445" y="503910"/>
                  <a:pt x="399342" y="505484"/>
                </a:cubicBezTo>
                <a:lnTo>
                  <a:pt x="399342" y="484533"/>
                </a:lnTo>
                <a:cubicBezTo>
                  <a:pt x="399834" y="474991"/>
                  <a:pt x="401410" y="465647"/>
                  <a:pt x="404169" y="456499"/>
                </a:cubicBezTo>
                <a:lnTo>
                  <a:pt x="413233" y="420498"/>
                </a:lnTo>
                <a:cubicBezTo>
                  <a:pt x="418848" y="398268"/>
                  <a:pt x="420523" y="375153"/>
                  <a:pt x="418159" y="352333"/>
                </a:cubicBezTo>
                <a:lnTo>
                  <a:pt x="407617" y="286627"/>
                </a:lnTo>
                <a:cubicBezTo>
                  <a:pt x="404465" y="266069"/>
                  <a:pt x="386534" y="250921"/>
                  <a:pt x="365648" y="251216"/>
                </a:cubicBezTo>
                <a:lnTo>
                  <a:pt x="363185" y="251216"/>
                </a:lnTo>
                <a:lnTo>
                  <a:pt x="363185" y="253085"/>
                </a:lnTo>
                <a:lnTo>
                  <a:pt x="367816" y="281020"/>
                </a:lnTo>
                <a:cubicBezTo>
                  <a:pt x="367816" y="281118"/>
                  <a:pt x="367914" y="281217"/>
                  <a:pt x="367914" y="281315"/>
                </a:cubicBezTo>
                <a:cubicBezTo>
                  <a:pt x="368801" y="287020"/>
                  <a:pt x="364860" y="292332"/>
                  <a:pt x="359146" y="293217"/>
                </a:cubicBezTo>
                <a:lnTo>
                  <a:pt x="357274" y="293217"/>
                </a:lnTo>
                <a:cubicBezTo>
                  <a:pt x="352151" y="293315"/>
                  <a:pt x="347718" y="289676"/>
                  <a:pt x="346831" y="284561"/>
                </a:cubicBezTo>
                <a:lnTo>
                  <a:pt x="342693" y="256626"/>
                </a:lnTo>
                <a:cubicBezTo>
                  <a:pt x="340132" y="241281"/>
                  <a:pt x="326733" y="230068"/>
                  <a:pt x="311167" y="230265"/>
                </a:cubicBezTo>
                <a:lnTo>
                  <a:pt x="304764" y="230265"/>
                </a:lnTo>
                <a:cubicBezTo>
                  <a:pt x="302892" y="230461"/>
                  <a:pt x="301020" y="231052"/>
                  <a:pt x="299444" y="232232"/>
                </a:cubicBezTo>
                <a:lnTo>
                  <a:pt x="299444" y="233314"/>
                </a:lnTo>
                <a:lnTo>
                  <a:pt x="304764" y="270790"/>
                </a:lnTo>
                <a:cubicBezTo>
                  <a:pt x="304764" y="270889"/>
                  <a:pt x="304764" y="270889"/>
                  <a:pt x="304764" y="270987"/>
                </a:cubicBezTo>
                <a:cubicBezTo>
                  <a:pt x="305552" y="276790"/>
                  <a:pt x="301512" y="282004"/>
                  <a:pt x="295700" y="282790"/>
                </a:cubicBezTo>
                <a:lnTo>
                  <a:pt x="294222" y="282790"/>
                </a:lnTo>
                <a:cubicBezTo>
                  <a:pt x="289001" y="282790"/>
                  <a:pt x="284469" y="278954"/>
                  <a:pt x="283779" y="273741"/>
                </a:cubicBezTo>
                <a:lnTo>
                  <a:pt x="278853" y="236363"/>
                </a:lnTo>
                <a:cubicBezTo>
                  <a:pt x="276587" y="220723"/>
                  <a:pt x="263090" y="209117"/>
                  <a:pt x="247327" y="209313"/>
                </a:cubicBezTo>
                <a:lnTo>
                  <a:pt x="241712" y="209313"/>
                </a:lnTo>
                <a:cubicBezTo>
                  <a:pt x="235899" y="209313"/>
                  <a:pt x="231170" y="214035"/>
                  <a:pt x="231170" y="219838"/>
                </a:cubicBezTo>
                <a:lnTo>
                  <a:pt x="231170" y="261741"/>
                </a:lnTo>
                <a:cubicBezTo>
                  <a:pt x="231170" y="267544"/>
                  <a:pt x="226540" y="272266"/>
                  <a:pt x="220727" y="272266"/>
                </a:cubicBezTo>
                <a:cubicBezTo>
                  <a:pt x="214914" y="272266"/>
                  <a:pt x="210186" y="267544"/>
                  <a:pt x="210186" y="261741"/>
                </a:cubicBezTo>
                <a:lnTo>
                  <a:pt x="210186" y="83409"/>
                </a:lnTo>
                <a:cubicBezTo>
                  <a:pt x="210186" y="71802"/>
                  <a:pt x="200826" y="62458"/>
                  <a:pt x="189201" y="62458"/>
                </a:cubicBezTo>
                <a:close/>
                <a:moveTo>
                  <a:pt x="187231" y="41408"/>
                </a:moveTo>
                <a:lnTo>
                  <a:pt x="189201" y="41408"/>
                </a:lnTo>
                <a:cubicBezTo>
                  <a:pt x="212353" y="41408"/>
                  <a:pt x="231170" y="60195"/>
                  <a:pt x="231170" y="83409"/>
                </a:cubicBezTo>
                <a:lnTo>
                  <a:pt x="231170" y="190231"/>
                </a:lnTo>
                <a:cubicBezTo>
                  <a:pt x="234618" y="189051"/>
                  <a:pt x="238165" y="188362"/>
                  <a:pt x="241712" y="188362"/>
                </a:cubicBezTo>
                <a:lnTo>
                  <a:pt x="247327" y="188362"/>
                </a:lnTo>
                <a:cubicBezTo>
                  <a:pt x="265060" y="188460"/>
                  <a:pt x="281612" y="197411"/>
                  <a:pt x="291266" y="212363"/>
                </a:cubicBezTo>
                <a:cubicBezTo>
                  <a:pt x="295503" y="210395"/>
                  <a:pt x="300133" y="209313"/>
                  <a:pt x="304764" y="209313"/>
                </a:cubicBezTo>
                <a:lnTo>
                  <a:pt x="311561" y="209313"/>
                </a:lnTo>
                <a:cubicBezTo>
                  <a:pt x="328310" y="209510"/>
                  <a:pt x="343875" y="217576"/>
                  <a:pt x="353629" y="231052"/>
                </a:cubicBezTo>
                <a:cubicBezTo>
                  <a:pt x="354811" y="230560"/>
                  <a:pt x="356092" y="230363"/>
                  <a:pt x="357274" y="230265"/>
                </a:cubicBezTo>
                <a:lnTo>
                  <a:pt x="364860" y="230265"/>
                </a:lnTo>
                <a:cubicBezTo>
                  <a:pt x="395795" y="230265"/>
                  <a:pt x="422198" y="252593"/>
                  <a:pt x="427222" y="282987"/>
                </a:cubicBezTo>
                <a:lnTo>
                  <a:pt x="437665" y="349185"/>
                </a:lnTo>
                <a:cubicBezTo>
                  <a:pt x="440325" y="374661"/>
                  <a:pt x="438454" y="400334"/>
                  <a:pt x="432247" y="425121"/>
                </a:cubicBezTo>
                <a:lnTo>
                  <a:pt x="423183" y="461122"/>
                </a:lnTo>
                <a:cubicBezTo>
                  <a:pt x="421311" y="468795"/>
                  <a:pt x="420326" y="476664"/>
                  <a:pt x="420326" y="484533"/>
                </a:cubicBezTo>
                <a:lnTo>
                  <a:pt x="420326" y="513550"/>
                </a:lnTo>
                <a:lnTo>
                  <a:pt x="420326" y="514435"/>
                </a:lnTo>
                <a:cubicBezTo>
                  <a:pt x="434217" y="524075"/>
                  <a:pt x="441409" y="541485"/>
                  <a:pt x="441409" y="566075"/>
                </a:cubicBezTo>
                <a:lnTo>
                  <a:pt x="441409" y="597552"/>
                </a:lnTo>
                <a:cubicBezTo>
                  <a:pt x="441409" y="603355"/>
                  <a:pt x="436680" y="607978"/>
                  <a:pt x="430868" y="607978"/>
                </a:cubicBezTo>
                <a:cubicBezTo>
                  <a:pt x="425055" y="607978"/>
                  <a:pt x="420326" y="603355"/>
                  <a:pt x="420326" y="597552"/>
                </a:cubicBezTo>
                <a:lnTo>
                  <a:pt x="420326" y="587027"/>
                </a:lnTo>
                <a:lnTo>
                  <a:pt x="241712" y="587027"/>
                </a:lnTo>
                <a:cubicBezTo>
                  <a:pt x="235899" y="587027"/>
                  <a:pt x="231170" y="582305"/>
                  <a:pt x="231170" y="576502"/>
                </a:cubicBezTo>
                <a:cubicBezTo>
                  <a:pt x="231170" y="570699"/>
                  <a:pt x="235899" y="566075"/>
                  <a:pt x="241712" y="566075"/>
                </a:cubicBezTo>
                <a:lnTo>
                  <a:pt x="420326" y="566075"/>
                </a:lnTo>
                <a:cubicBezTo>
                  <a:pt x="420326" y="534599"/>
                  <a:pt x="409883" y="524075"/>
                  <a:pt x="378357" y="524075"/>
                </a:cubicBezTo>
                <a:lnTo>
                  <a:pt x="189201" y="524075"/>
                </a:lnTo>
                <a:cubicBezTo>
                  <a:pt x="158956" y="524075"/>
                  <a:pt x="147133" y="535878"/>
                  <a:pt x="147133" y="566075"/>
                </a:cubicBezTo>
                <a:lnTo>
                  <a:pt x="147133" y="597552"/>
                </a:lnTo>
                <a:cubicBezTo>
                  <a:pt x="147133" y="603355"/>
                  <a:pt x="142405" y="607978"/>
                  <a:pt x="136592" y="607978"/>
                </a:cubicBezTo>
                <a:cubicBezTo>
                  <a:pt x="130878" y="607978"/>
                  <a:pt x="126149" y="603355"/>
                  <a:pt x="126149" y="597552"/>
                </a:cubicBezTo>
                <a:lnTo>
                  <a:pt x="126149" y="566075"/>
                </a:lnTo>
                <a:cubicBezTo>
                  <a:pt x="126149" y="541977"/>
                  <a:pt x="133144" y="525255"/>
                  <a:pt x="147133" y="514730"/>
                </a:cubicBezTo>
                <a:cubicBezTo>
                  <a:pt x="147133" y="514337"/>
                  <a:pt x="147133" y="513943"/>
                  <a:pt x="147133" y="513550"/>
                </a:cubicBezTo>
                <a:lnTo>
                  <a:pt x="147133" y="485123"/>
                </a:lnTo>
                <a:cubicBezTo>
                  <a:pt x="147133" y="477647"/>
                  <a:pt x="143094" y="470762"/>
                  <a:pt x="136592" y="467024"/>
                </a:cubicBezTo>
                <a:cubicBezTo>
                  <a:pt x="95017" y="442728"/>
                  <a:pt x="60437" y="408203"/>
                  <a:pt x="36103" y="366694"/>
                </a:cubicBezTo>
                <a:lnTo>
                  <a:pt x="33837" y="362464"/>
                </a:lnTo>
                <a:cubicBezTo>
                  <a:pt x="30881" y="357251"/>
                  <a:pt x="27532" y="352136"/>
                  <a:pt x="23985" y="347218"/>
                </a:cubicBezTo>
                <a:lnTo>
                  <a:pt x="4084" y="320562"/>
                </a:lnTo>
                <a:cubicBezTo>
                  <a:pt x="-2024" y="312201"/>
                  <a:pt x="-1236" y="300594"/>
                  <a:pt x="6153" y="293217"/>
                </a:cubicBezTo>
                <a:lnTo>
                  <a:pt x="12064" y="287512"/>
                </a:lnTo>
                <a:cubicBezTo>
                  <a:pt x="32655" y="267052"/>
                  <a:pt x="65757" y="267052"/>
                  <a:pt x="86347" y="287512"/>
                </a:cubicBezTo>
                <a:lnTo>
                  <a:pt x="95805" y="296955"/>
                </a:lnTo>
                <a:cubicBezTo>
                  <a:pt x="105460" y="306594"/>
                  <a:pt x="117085" y="314070"/>
                  <a:pt x="129991" y="318693"/>
                </a:cubicBezTo>
                <a:lnTo>
                  <a:pt x="145163" y="80655"/>
                </a:lnTo>
                <a:cubicBezTo>
                  <a:pt x="146641" y="58621"/>
                  <a:pt x="164965" y="41408"/>
                  <a:pt x="187231" y="41408"/>
                </a:cubicBezTo>
                <a:close/>
                <a:moveTo>
                  <a:pt x="73546" y="41408"/>
                </a:moveTo>
                <a:lnTo>
                  <a:pt x="126129" y="41408"/>
                </a:lnTo>
                <a:cubicBezTo>
                  <a:pt x="131939" y="41408"/>
                  <a:pt x="136567" y="46125"/>
                  <a:pt x="136567" y="51923"/>
                </a:cubicBezTo>
                <a:cubicBezTo>
                  <a:pt x="136567" y="57720"/>
                  <a:pt x="131939" y="62437"/>
                  <a:pt x="126129" y="62437"/>
                </a:cubicBezTo>
                <a:lnTo>
                  <a:pt x="73546" y="62437"/>
                </a:lnTo>
                <a:cubicBezTo>
                  <a:pt x="67835" y="62437"/>
                  <a:pt x="63108" y="57720"/>
                  <a:pt x="63108" y="51923"/>
                </a:cubicBezTo>
                <a:cubicBezTo>
                  <a:pt x="63108" y="46125"/>
                  <a:pt x="67835" y="41408"/>
                  <a:pt x="73546" y="41408"/>
                </a:cubicBezTo>
                <a:close/>
                <a:moveTo>
                  <a:pt x="10469" y="41408"/>
                </a:moveTo>
                <a:lnTo>
                  <a:pt x="31561" y="41408"/>
                </a:lnTo>
                <a:cubicBezTo>
                  <a:pt x="37376" y="41408"/>
                  <a:pt x="42008" y="46125"/>
                  <a:pt x="42008" y="51923"/>
                </a:cubicBezTo>
                <a:cubicBezTo>
                  <a:pt x="42008" y="57720"/>
                  <a:pt x="37376" y="62437"/>
                  <a:pt x="31561" y="62437"/>
                </a:cubicBezTo>
                <a:lnTo>
                  <a:pt x="10469" y="62437"/>
                </a:lnTo>
                <a:cubicBezTo>
                  <a:pt x="4753" y="62437"/>
                  <a:pt x="22" y="57720"/>
                  <a:pt x="22" y="51923"/>
                </a:cubicBezTo>
                <a:cubicBezTo>
                  <a:pt x="22" y="46125"/>
                  <a:pt x="4753" y="41408"/>
                  <a:pt x="10469" y="41408"/>
                </a:cubicBezTo>
                <a:close/>
                <a:moveTo>
                  <a:pt x="312123" y="2552"/>
                </a:moveTo>
                <a:lnTo>
                  <a:pt x="354076" y="44450"/>
                </a:lnTo>
                <a:cubicBezTo>
                  <a:pt x="358212" y="48581"/>
                  <a:pt x="358212" y="55170"/>
                  <a:pt x="354076" y="59301"/>
                </a:cubicBezTo>
                <a:lnTo>
                  <a:pt x="312123" y="101199"/>
                </a:lnTo>
                <a:cubicBezTo>
                  <a:pt x="311729" y="101691"/>
                  <a:pt x="311335" y="101986"/>
                  <a:pt x="310941" y="102380"/>
                </a:cubicBezTo>
                <a:cubicBezTo>
                  <a:pt x="306510" y="106117"/>
                  <a:pt x="299911" y="105625"/>
                  <a:pt x="296169" y="101199"/>
                </a:cubicBezTo>
                <a:cubicBezTo>
                  <a:pt x="292328" y="96872"/>
                  <a:pt x="292919" y="90184"/>
                  <a:pt x="297252" y="86446"/>
                </a:cubicBezTo>
                <a:lnTo>
                  <a:pt x="315274" y="68546"/>
                </a:lnTo>
                <a:lnTo>
                  <a:pt x="326698" y="62448"/>
                </a:lnTo>
                <a:lnTo>
                  <a:pt x="252247" y="62448"/>
                </a:lnTo>
                <a:cubicBezTo>
                  <a:pt x="246436" y="62448"/>
                  <a:pt x="241709" y="57728"/>
                  <a:pt x="241709" y="51925"/>
                </a:cubicBezTo>
                <a:cubicBezTo>
                  <a:pt x="241709" y="46122"/>
                  <a:pt x="246436" y="41401"/>
                  <a:pt x="252247" y="41401"/>
                </a:cubicBezTo>
                <a:lnTo>
                  <a:pt x="326698" y="41401"/>
                </a:lnTo>
                <a:lnTo>
                  <a:pt x="314290" y="34320"/>
                </a:lnTo>
                <a:lnTo>
                  <a:pt x="297252" y="17305"/>
                </a:lnTo>
                <a:cubicBezTo>
                  <a:pt x="293904" y="13371"/>
                  <a:pt x="293904" y="7568"/>
                  <a:pt x="297252" y="3634"/>
                </a:cubicBezTo>
                <a:cubicBezTo>
                  <a:pt x="301093" y="-694"/>
                  <a:pt x="307691" y="-1284"/>
                  <a:pt x="312123" y="2552"/>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Helvetica Now Text" panose="020B0504030202020204" pitchFamily="34" charset="0"/>
              <a:ea typeface="等线" panose="02010600030101010101" pitchFamily="2" charset="-122"/>
              <a:sym typeface="Helvetica Now Text" panose="020B0504030202020204" pitchFamily="34" charset="0"/>
            </a:endParaRPr>
          </a:p>
        </p:txBody>
      </p:sp>
      <p:sp>
        <p:nvSpPr>
          <p:cNvPr id="166" name="pointing_285733">
            <a:extLst>
              <a:ext uri="{FF2B5EF4-FFF2-40B4-BE49-F238E27FC236}">
                <a16:creationId xmlns:a16="http://schemas.microsoft.com/office/drawing/2014/main" id="{54405246-CCE2-4201-BBB1-D3F3EB6E740D}"/>
              </a:ext>
            </a:extLst>
          </p:cNvPr>
          <p:cNvSpPr/>
          <p:nvPr/>
        </p:nvSpPr>
        <p:spPr>
          <a:xfrm>
            <a:off x="3879423" y="5975100"/>
            <a:ext cx="489531" cy="609685"/>
          </a:xfrm>
          <a:custGeom>
            <a:avLst/>
            <a:gdLst>
              <a:gd name="connsiteX0" fmla="*/ 317603 w 487152"/>
              <a:gd name="connsiteY0" fmla="*/ 145153 h 606722"/>
              <a:gd name="connsiteX1" fmla="*/ 334782 w 487152"/>
              <a:gd name="connsiteY1" fmla="*/ 152174 h 606722"/>
              <a:gd name="connsiteX2" fmla="*/ 341814 w 487152"/>
              <a:gd name="connsiteY2" fmla="*/ 169325 h 606722"/>
              <a:gd name="connsiteX3" fmla="*/ 334782 w 487152"/>
              <a:gd name="connsiteY3" fmla="*/ 186387 h 606722"/>
              <a:gd name="connsiteX4" fmla="*/ 254850 w 487152"/>
              <a:gd name="connsiteY4" fmla="*/ 266188 h 606722"/>
              <a:gd name="connsiteX5" fmla="*/ 254850 w 487152"/>
              <a:gd name="connsiteY5" fmla="*/ 300402 h 606722"/>
              <a:gd name="connsiteX6" fmla="*/ 357569 w 487152"/>
              <a:gd name="connsiteY6" fmla="*/ 403042 h 606722"/>
              <a:gd name="connsiteX7" fmla="*/ 374036 w 487152"/>
              <a:gd name="connsiteY7" fmla="*/ 442943 h 606722"/>
              <a:gd name="connsiteX8" fmla="*/ 359082 w 487152"/>
              <a:gd name="connsiteY8" fmla="*/ 481244 h 606722"/>
              <a:gd name="connsiteX9" fmla="*/ 170646 w 487152"/>
              <a:gd name="connsiteY9" fmla="*/ 606722 h 606722"/>
              <a:gd name="connsiteX10" fmla="*/ 48879 w 487152"/>
              <a:gd name="connsiteY10" fmla="*/ 504615 h 606722"/>
              <a:gd name="connsiteX11" fmla="*/ 49591 w 487152"/>
              <a:gd name="connsiteY11" fmla="*/ 265922 h 606722"/>
              <a:gd name="connsiteX12" fmla="*/ 117863 w 487152"/>
              <a:gd name="connsiteY12" fmla="*/ 197762 h 606722"/>
              <a:gd name="connsiteX13" fmla="*/ 152043 w 487152"/>
              <a:gd name="connsiteY13" fmla="*/ 197762 h 606722"/>
              <a:gd name="connsiteX14" fmla="*/ 152043 w 487152"/>
              <a:gd name="connsiteY14" fmla="*/ 231975 h 606722"/>
              <a:gd name="connsiteX15" fmla="*/ 83593 w 487152"/>
              <a:gd name="connsiteY15" fmla="*/ 300402 h 606722"/>
              <a:gd name="connsiteX16" fmla="*/ 78876 w 487152"/>
              <a:gd name="connsiteY16" fmla="*/ 307067 h 606722"/>
              <a:gd name="connsiteX17" fmla="*/ 77541 w 487152"/>
              <a:gd name="connsiteY17" fmla="*/ 310444 h 606722"/>
              <a:gd name="connsiteX18" fmla="*/ 77452 w 487152"/>
              <a:gd name="connsiteY18" fmla="*/ 310621 h 606722"/>
              <a:gd name="connsiteX19" fmla="*/ 83593 w 487152"/>
              <a:gd name="connsiteY19" fmla="*/ 334615 h 606722"/>
              <a:gd name="connsiteX20" fmla="*/ 100683 w 487152"/>
              <a:gd name="connsiteY20" fmla="*/ 341636 h 606722"/>
              <a:gd name="connsiteX21" fmla="*/ 106469 w 487152"/>
              <a:gd name="connsiteY21" fmla="*/ 340925 h 606722"/>
              <a:gd name="connsiteX22" fmla="*/ 117863 w 487152"/>
              <a:gd name="connsiteY22" fmla="*/ 334615 h 606722"/>
              <a:gd name="connsiteX23" fmla="*/ 300513 w 487152"/>
              <a:gd name="connsiteY23" fmla="*/ 152174 h 606722"/>
              <a:gd name="connsiteX24" fmla="*/ 317603 w 487152"/>
              <a:gd name="connsiteY24" fmla="*/ 145153 h 606722"/>
              <a:gd name="connsiteX25" fmla="*/ 317590 w 487152"/>
              <a:gd name="connsiteY25" fmla="*/ 0 h 606722"/>
              <a:gd name="connsiteX26" fmla="*/ 437485 w 487152"/>
              <a:gd name="connsiteY26" fmla="*/ 49595 h 606722"/>
              <a:gd name="connsiteX27" fmla="*/ 487152 w 487152"/>
              <a:gd name="connsiteY27" fmla="*/ 169316 h 606722"/>
              <a:gd name="connsiteX28" fmla="*/ 462942 w 487152"/>
              <a:gd name="connsiteY28" fmla="*/ 193491 h 606722"/>
              <a:gd name="connsiteX29" fmla="*/ 438731 w 487152"/>
              <a:gd name="connsiteY29" fmla="*/ 169316 h 606722"/>
              <a:gd name="connsiteX30" fmla="*/ 403216 w 487152"/>
              <a:gd name="connsiteY30" fmla="*/ 83813 h 606722"/>
              <a:gd name="connsiteX31" fmla="*/ 317590 w 487152"/>
              <a:gd name="connsiteY31" fmla="*/ 48350 h 606722"/>
              <a:gd name="connsiteX32" fmla="*/ 293379 w 487152"/>
              <a:gd name="connsiteY32" fmla="*/ 24175 h 606722"/>
              <a:gd name="connsiteX33" fmla="*/ 317590 w 487152"/>
              <a:gd name="connsiteY33" fmla="*/ 0 h 6067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487152" h="606722">
                <a:moveTo>
                  <a:pt x="317603" y="145153"/>
                </a:moveTo>
                <a:cubicBezTo>
                  <a:pt x="324101" y="145153"/>
                  <a:pt x="330154" y="147641"/>
                  <a:pt x="334782" y="152174"/>
                </a:cubicBezTo>
                <a:cubicBezTo>
                  <a:pt x="339322" y="156795"/>
                  <a:pt x="341814" y="162838"/>
                  <a:pt x="341814" y="169325"/>
                </a:cubicBezTo>
                <a:cubicBezTo>
                  <a:pt x="341814" y="175723"/>
                  <a:pt x="339322" y="181855"/>
                  <a:pt x="334782" y="186387"/>
                </a:cubicBezTo>
                <a:lnTo>
                  <a:pt x="254850" y="266188"/>
                </a:lnTo>
                <a:cubicBezTo>
                  <a:pt x="245415" y="275608"/>
                  <a:pt x="245326" y="290893"/>
                  <a:pt x="254850" y="300402"/>
                </a:cubicBezTo>
                <a:lnTo>
                  <a:pt x="357569" y="403042"/>
                </a:lnTo>
                <a:cubicBezTo>
                  <a:pt x="368161" y="413706"/>
                  <a:pt x="374036" y="427835"/>
                  <a:pt x="374036" y="442943"/>
                </a:cubicBezTo>
                <a:cubicBezTo>
                  <a:pt x="374036" y="457250"/>
                  <a:pt x="368784" y="470758"/>
                  <a:pt x="359082" y="481244"/>
                </a:cubicBezTo>
                <a:lnTo>
                  <a:pt x="170646" y="606722"/>
                </a:lnTo>
                <a:lnTo>
                  <a:pt x="48879" y="504615"/>
                </a:lnTo>
                <a:cubicBezTo>
                  <a:pt x="-16544" y="438499"/>
                  <a:pt x="-16277" y="331683"/>
                  <a:pt x="49591" y="265922"/>
                </a:cubicBezTo>
                <a:lnTo>
                  <a:pt x="117863" y="197762"/>
                </a:lnTo>
                <a:cubicBezTo>
                  <a:pt x="127298" y="188342"/>
                  <a:pt x="142608" y="188342"/>
                  <a:pt x="152043" y="197762"/>
                </a:cubicBezTo>
                <a:cubicBezTo>
                  <a:pt x="161478" y="207182"/>
                  <a:pt x="161478" y="222555"/>
                  <a:pt x="152043" y="231975"/>
                </a:cubicBezTo>
                <a:lnTo>
                  <a:pt x="83593" y="300402"/>
                </a:lnTo>
                <a:cubicBezTo>
                  <a:pt x="81546" y="302357"/>
                  <a:pt x="80033" y="304667"/>
                  <a:pt x="78876" y="307067"/>
                </a:cubicBezTo>
                <a:cubicBezTo>
                  <a:pt x="78342" y="308222"/>
                  <a:pt x="77897" y="309288"/>
                  <a:pt x="77541" y="310444"/>
                </a:cubicBezTo>
                <a:cubicBezTo>
                  <a:pt x="77541" y="310533"/>
                  <a:pt x="77452" y="310533"/>
                  <a:pt x="77452" y="310621"/>
                </a:cubicBezTo>
                <a:cubicBezTo>
                  <a:pt x="75048" y="318797"/>
                  <a:pt x="77096" y="328128"/>
                  <a:pt x="83593" y="334615"/>
                </a:cubicBezTo>
                <a:cubicBezTo>
                  <a:pt x="88311" y="339325"/>
                  <a:pt x="94453" y="341636"/>
                  <a:pt x="100683" y="341636"/>
                </a:cubicBezTo>
                <a:cubicBezTo>
                  <a:pt x="102642" y="341636"/>
                  <a:pt x="104600" y="341369"/>
                  <a:pt x="106469" y="340925"/>
                </a:cubicBezTo>
                <a:cubicBezTo>
                  <a:pt x="110653" y="339947"/>
                  <a:pt x="114569" y="337814"/>
                  <a:pt x="117863" y="334615"/>
                </a:cubicBezTo>
                <a:lnTo>
                  <a:pt x="300513" y="152174"/>
                </a:lnTo>
                <a:cubicBezTo>
                  <a:pt x="305053" y="147641"/>
                  <a:pt x="311194" y="145153"/>
                  <a:pt x="317603" y="145153"/>
                </a:cubicBezTo>
                <a:close/>
                <a:moveTo>
                  <a:pt x="317590" y="0"/>
                </a:moveTo>
                <a:cubicBezTo>
                  <a:pt x="362895" y="0"/>
                  <a:pt x="405442" y="17598"/>
                  <a:pt x="437485" y="49595"/>
                </a:cubicBezTo>
                <a:cubicBezTo>
                  <a:pt x="469528" y="81591"/>
                  <a:pt x="487152" y="124076"/>
                  <a:pt x="487152" y="169316"/>
                </a:cubicBezTo>
                <a:cubicBezTo>
                  <a:pt x="487152" y="182648"/>
                  <a:pt x="476293" y="193491"/>
                  <a:pt x="462942" y="193491"/>
                </a:cubicBezTo>
                <a:cubicBezTo>
                  <a:pt x="449590" y="193491"/>
                  <a:pt x="438731" y="182648"/>
                  <a:pt x="438731" y="169316"/>
                </a:cubicBezTo>
                <a:cubicBezTo>
                  <a:pt x="438731" y="136963"/>
                  <a:pt x="426092" y="106655"/>
                  <a:pt x="403216" y="83813"/>
                </a:cubicBezTo>
                <a:cubicBezTo>
                  <a:pt x="380341" y="60971"/>
                  <a:pt x="349989" y="48350"/>
                  <a:pt x="317590" y="48350"/>
                </a:cubicBezTo>
                <a:cubicBezTo>
                  <a:pt x="304238" y="48350"/>
                  <a:pt x="293379" y="37507"/>
                  <a:pt x="293379" y="24175"/>
                </a:cubicBezTo>
                <a:cubicBezTo>
                  <a:pt x="293379" y="10843"/>
                  <a:pt x="304238" y="0"/>
                  <a:pt x="317590" y="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Helvetica Now Text" panose="020B0504030202020204" pitchFamily="34" charset="0"/>
              <a:ea typeface="等线" panose="02010600030101010101" pitchFamily="2" charset="-122"/>
              <a:sym typeface="Helvetica Now Text" panose="020B0504030202020204" pitchFamily="34" charset="0"/>
            </a:endParaRPr>
          </a:p>
        </p:txBody>
      </p:sp>
      <p:sp>
        <p:nvSpPr>
          <p:cNvPr id="167" name="矩形 166"/>
          <p:cNvSpPr/>
          <p:nvPr/>
        </p:nvSpPr>
        <p:spPr>
          <a:xfrm>
            <a:off x="4229329" y="5938091"/>
            <a:ext cx="3695242" cy="646331"/>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1800" b="0" i="0" u="none" strike="noStrike" kern="1200" cap="none" spc="0" normalizeH="0" baseline="0" noProof="0" dirty="0">
                <a:ln>
                  <a:noFill/>
                </a:ln>
                <a:solidFill>
                  <a:srgbClr val="000000"/>
                </a:solidFill>
                <a:effectLst/>
                <a:uLnTx/>
                <a:uFillTx/>
                <a:latin typeface="Helvetica Now Text" panose="020B0504030202020204" pitchFamily="34" charset="0"/>
                <a:ea typeface="等线" panose="02010600030101010101" pitchFamily="2" charset="-122"/>
                <a:sym typeface="Helvetica Now Text" panose="020B0504030202020204" pitchFamily="34" charset="0"/>
              </a:rPr>
              <a:t>PC-Free</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CN" altLang="en-US" sz="1800" b="0" i="0" u="none" strike="noStrike" kern="1200" cap="none" spc="0" normalizeH="0" baseline="0" noProof="0" dirty="0">
                <a:ln>
                  <a:noFill/>
                </a:ln>
                <a:solidFill>
                  <a:srgbClr val="000000"/>
                </a:solidFill>
                <a:effectLst/>
                <a:uLnTx/>
                <a:uFillTx/>
                <a:latin typeface="Helvetica Now Text" panose="020B0504030202020204" pitchFamily="34" charset="0"/>
                <a:ea typeface="等线" panose="02010600030101010101" pitchFamily="2" charset="-122"/>
                <a:sym typeface="Helvetica Now Text" panose="020B0504030202020204" pitchFamily="34" charset="0"/>
              </a:rPr>
              <a:t>Simple, convenient and efficient</a:t>
            </a:r>
          </a:p>
        </p:txBody>
      </p:sp>
      <p:cxnSp>
        <p:nvCxnSpPr>
          <p:cNvPr id="129" name="直接箭头连接符 128"/>
          <p:cNvCxnSpPr>
            <a:stCxn id="25" idx="0"/>
          </p:cNvCxnSpPr>
          <p:nvPr/>
        </p:nvCxnSpPr>
        <p:spPr>
          <a:xfrm flipH="1">
            <a:off x="3241406" y="2244082"/>
            <a:ext cx="1822778" cy="1281768"/>
          </a:xfrm>
          <a:prstGeom prst="straightConnector1">
            <a:avLst/>
          </a:prstGeom>
          <a:ln w="38100">
            <a:solidFill>
              <a:srgbClr val="C00000"/>
            </a:solidFill>
            <a:tailEnd type="triangle"/>
          </a:ln>
        </p:spPr>
        <p:style>
          <a:lnRef idx="1">
            <a:schemeClr val="accent1"/>
          </a:lnRef>
          <a:fillRef idx="0">
            <a:schemeClr val="accent1"/>
          </a:fillRef>
          <a:effectRef idx="0">
            <a:schemeClr val="accent1"/>
          </a:effectRef>
          <a:fontRef idx="minor">
            <a:schemeClr val="tx1"/>
          </a:fontRef>
        </p:style>
      </p:cxnSp>
      <p:pic>
        <p:nvPicPr>
          <p:cNvPr id="4" name="图片 3"/>
          <p:cNvPicPr>
            <a:picLocks/>
          </p:cNvPicPr>
          <p:nvPr/>
        </p:nvPicPr>
        <p:blipFill>
          <a:blip r:embed="rId7" cstate="print">
            <a:extLst>
              <a:ext uri="{28A0092B-C50C-407E-A947-70E740481C1C}">
                <a14:useLocalDpi xmlns:a14="http://schemas.microsoft.com/office/drawing/2010/main" val="0"/>
              </a:ext>
            </a:extLst>
          </a:blip>
          <a:stretch>
            <a:fillRect/>
          </a:stretch>
        </p:blipFill>
        <p:spPr>
          <a:xfrm>
            <a:off x="6338132" y="3445535"/>
            <a:ext cx="2819698" cy="1652166"/>
          </a:xfrm>
          <a:prstGeom prst="rect">
            <a:avLst/>
          </a:prstGeom>
        </p:spPr>
      </p:pic>
      <p:cxnSp>
        <p:nvCxnSpPr>
          <p:cNvPr id="132" name="直接箭头连接符 131"/>
          <p:cNvCxnSpPr>
            <a:stCxn id="26" idx="0"/>
          </p:cNvCxnSpPr>
          <p:nvPr/>
        </p:nvCxnSpPr>
        <p:spPr>
          <a:xfrm flipH="1">
            <a:off x="7747981" y="2242304"/>
            <a:ext cx="1449395" cy="1261407"/>
          </a:xfrm>
          <a:prstGeom prst="straightConnector1">
            <a:avLst/>
          </a:prstGeom>
          <a:ln w="38100">
            <a:solidFill>
              <a:srgbClr val="C00000"/>
            </a:solidFill>
            <a:tailEnd type="triangle"/>
          </a:ln>
        </p:spPr>
        <p:style>
          <a:lnRef idx="1">
            <a:schemeClr val="accent1"/>
          </a:lnRef>
          <a:fillRef idx="0">
            <a:schemeClr val="accent1"/>
          </a:fillRef>
          <a:effectRef idx="0">
            <a:schemeClr val="accent1"/>
          </a:effectRef>
          <a:fontRef idx="minor">
            <a:schemeClr val="tx1"/>
          </a:fontRef>
        </p:style>
      </p:cxnSp>
      <p:pic>
        <p:nvPicPr>
          <p:cNvPr id="5" name="图片 4"/>
          <p:cNvPicPr>
            <a:picLocks/>
          </p:cNvPicPr>
          <p:nvPr/>
        </p:nvPicPr>
        <p:blipFill>
          <a:blip r:embed="rId8" cstate="print">
            <a:extLst>
              <a:ext uri="{28A0092B-C50C-407E-A947-70E740481C1C}">
                <a14:useLocalDpi xmlns:a14="http://schemas.microsoft.com/office/drawing/2010/main" val="0"/>
              </a:ext>
            </a:extLst>
          </a:blip>
          <a:stretch>
            <a:fillRect/>
          </a:stretch>
        </p:blipFill>
        <p:spPr>
          <a:xfrm>
            <a:off x="9195641" y="3439764"/>
            <a:ext cx="2819698" cy="1652166"/>
          </a:xfrm>
          <a:prstGeom prst="rect">
            <a:avLst/>
          </a:prstGeom>
        </p:spPr>
      </p:pic>
      <p:cxnSp>
        <p:nvCxnSpPr>
          <p:cNvPr id="133" name="直接箭头连接符 132"/>
          <p:cNvCxnSpPr>
            <a:stCxn id="56" idx="0"/>
          </p:cNvCxnSpPr>
          <p:nvPr/>
        </p:nvCxnSpPr>
        <p:spPr>
          <a:xfrm flipH="1">
            <a:off x="10682033" y="2242303"/>
            <a:ext cx="468657" cy="1199830"/>
          </a:xfrm>
          <a:prstGeom prst="straightConnector1">
            <a:avLst/>
          </a:prstGeom>
          <a:ln w="38100">
            <a:solidFill>
              <a:srgbClr val="C00000"/>
            </a:solidFill>
            <a:tailEnd type="triangle"/>
          </a:ln>
        </p:spPr>
        <p:style>
          <a:lnRef idx="1">
            <a:schemeClr val="accent1"/>
          </a:lnRef>
          <a:fillRef idx="0">
            <a:schemeClr val="accent1"/>
          </a:fillRef>
          <a:effectRef idx="0">
            <a:schemeClr val="accent1"/>
          </a:effectRef>
          <a:fontRef idx="minor">
            <a:schemeClr val="tx1"/>
          </a:fontRef>
        </p:style>
      </p:cxnSp>
    </p:spTree>
    <p:custDataLst>
      <p:tags r:id="rId2"/>
    </p:custDataLst>
    <p:extLst>
      <p:ext uri="{BB962C8B-B14F-4D97-AF65-F5344CB8AC3E}">
        <p14:creationId xmlns:p14="http://schemas.microsoft.com/office/powerpoint/2010/main" val="254052529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4" name="矩形 2"/>
          <p:cNvSpPr/>
          <p:nvPr/>
        </p:nvSpPr>
        <p:spPr>
          <a:xfrm>
            <a:off x="815414" y="169975"/>
            <a:ext cx="4811797" cy="584775"/>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3200" b="1" i="0" u="none" strike="noStrike" kern="1200" cap="none" spc="0" normalizeH="0" baseline="0" noProof="0" dirty="0">
                <a:ln>
                  <a:noFill/>
                </a:ln>
                <a:solidFill>
                  <a:prstClr val="black">
                    <a:lumMod val="75000"/>
                    <a:lumOff val="25000"/>
                  </a:prstClr>
                </a:solidFill>
                <a:effectLst/>
                <a:uLnTx/>
                <a:uFillTx/>
                <a:latin typeface="Helvetica Now Text" panose="020B0504030202020204" pitchFamily="34" charset="0"/>
                <a:ea typeface="等线" panose="02010600030101010101" pitchFamily="2" charset="-122"/>
                <a:sym typeface="Helvetica Now Text" panose="020B0504030202020204" pitchFamily="34" charset="0"/>
              </a:rPr>
              <a:t>Easy UI 2.0 </a:t>
            </a:r>
          </a:p>
        </p:txBody>
      </p:sp>
      <p:sp>
        <p:nvSpPr>
          <p:cNvPr id="58" name="TextBox 17"/>
          <p:cNvSpPr txBox="1"/>
          <p:nvPr/>
        </p:nvSpPr>
        <p:spPr>
          <a:xfrm>
            <a:off x="815414" y="641123"/>
            <a:ext cx="6290466" cy="451296"/>
          </a:xfrm>
          <a:prstGeom prst="rect">
            <a:avLst/>
          </a:prstGeom>
          <a:noFill/>
        </p:spPr>
        <p:txBody>
          <a:bodyPr wrap="square" lIns="121875" tIns="60937" rIns="121875" bIns="60937" rtlCol="0">
            <a:spAutoFit/>
          </a:bodyPr>
          <a:lstStyle>
            <a:defPPr>
              <a:defRPr lang="zh-CN"/>
            </a:defPPr>
            <a:lvl1pPr>
              <a:defRPr sz="1400">
                <a:solidFill>
                  <a:srgbClr val="494949"/>
                </a:solidFill>
                <a:latin typeface="Calibri" panose="020F0502020204030204" pitchFamily="34" charset="0"/>
                <a:ea typeface="Open Sans Light" panose="020B0306030504020204" pitchFamily="34" charset="0"/>
                <a:cs typeface="Calibri" panose="020F0502020204030204" pitchFamily="34" charset="0"/>
              </a:defRPr>
            </a:lvl1pPr>
          </a:lstStyle>
          <a:p>
            <a:pPr>
              <a:defRPr/>
            </a:pPr>
            <a:r>
              <a:rPr lang="en-US" altLang="zh-CN" sz="2133" dirty="0">
                <a:solidFill>
                  <a:prstClr val="black">
                    <a:lumMod val="75000"/>
                    <a:lumOff val="25000"/>
                  </a:prstClr>
                </a:solidFill>
                <a:latin typeface="Helvetica Now Text" panose="020B0504030202020204" pitchFamily="34" charset="0"/>
                <a:ea typeface="等线" panose="02010600030101010101" pitchFamily="2" charset="-122"/>
                <a:sym typeface="Helvetica Now Text" panose="020B0504030202020204" pitchFamily="34" charset="0"/>
              </a:rPr>
              <a:t>Easy Wizard</a:t>
            </a:r>
            <a:r>
              <a:rPr lang="en-US" altLang="zh-CN" sz="2133" dirty="0">
                <a:solidFill>
                  <a:schemeClr val="tx1"/>
                </a:solidFill>
                <a:latin typeface="Helvetica Now Text" panose="020B0504030202020204" pitchFamily="34" charset="0"/>
                <a:ea typeface="等线" panose="02010600030101010101" pitchFamily="2" charset="-122"/>
                <a:sym typeface="Helvetica Now Text" panose="020B0504030202020204" pitchFamily="34" charset="0"/>
              </a:rPr>
              <a:t>-</a:t>
            </a:r>
            <a:r>
              <a:rPr kumimoji="0" lang="en-US" altLang="zh-CN" sz="2133" b="0" i="0" u="none" strike="noStrike" kern="1200" cap="none" spc="0" normalizeH="0" baseline="0" noProof="0" dirty="0">
                <a:ln>
                  <a:noFill/>
                </a:ln>
                <a:solidFill>
                  <a:prstClr val="black">
                    <a:lumMod val="75000"/>
                    <a:lumOff val="25000"/>
                  </a:prstClr>
                </a:solidFill>
                <a:effectLst/>
                <a:uLnTx/>
                <a:uFillTx/>
                <a:latin typeface="Helvetica Now Text" panose="020B0504030202020204" pitchFamily="34" charset="0"/>
                <a:ea typeface="等线" panose="02010600030101010101" pitchFamily="2" charset="-122"/>
                <a:sym typeface="Helvetica Now Text" panose="020B0504030202020204" pitchFamily="34" charset="0"/>
              </a:rPr>
              <a:t>Available models &amp; Version</a:t>
            </a:r>
          </a:p>
        </p:txBody>
      </p:sp>
      <p:sp>
        <p:nvSpPr>
          <p:cNvPr id="2" name="文本框 1">
            <a:extLst>
              <a:ext uri="{FF2B5EF4-FFF2-40B4-BE49-F238E27FC236}">
                <a16:creationId xmlns:a16="http://schemas.microsoft.com/office/drawing/2014/main" id="{B3F42422-CFEF-4CF9-8DA8-9D1E32071056}"/>
              </a:ext>
            </a:extLst>
          </p:cNvPr>
          <p:cNvSpPr txBox="1"/>
          <p:nvPr/>
        </p:nvSpPr>
        <p:spPr>
          <a:xfrm>
            <a:off x="1491050" y="1413579"/>
            <a:ext cx="1843774" cy="400110"/>
          </a:xfrm>
          <a:prstGeom prst="rect">
            <a:avLst/>
          </a:prstGeom>
          <a:noFill/>
        </p:spPr>
        <p:txBody>
          <a:bodyPr wrap="none" rtlCol="0">
            <a:spAutoFit/>
          </a:bodyPr>
          <a:lstStyle/>
          <a:p>
            <a:r>
              <a:rPr lang="en-US" altLang="zh-CN" sz="2000" b="1" dirty="0">
                <a:solidFill>
                  <a:srgbClr val="FFD966"/>
                </a:solidFill>
                <a:latin typeface="Helvetica Now Text" panose="020B0504030202020204" pitchFamily="34" charset="0"/>
                <a:ea typeface="等线" panose="02010600030101010101" pitchFamily="2" charset="-122"/>
                <a:cs typeface="Arial" panose="020B0604020202020204" pitchFamily="34" charset="0"/>
                <a:sym typeface="Helvetica Now Text" panose="020B0504030202020204" pitchFamily="34" charset="0"/>
              </a:rPr>
              <a:t>Indoor station</a:t>
            </a:r>
          </a:p>
        </p:txBody>
      </p:sp>
      <p:graphicFrame>
        <p:nvGraphicFramePr>
          <p:cNvPr id="3" name="表格 2">
            <a:extLst>
              <a:ext uri="{FF2B5EF4-FFF2-40B4-BE49-F238E27FC236}">
                <a16:creationId xmlns:a16="http://schemas.microsoft.com/office/drawing/2014/main" id="{B957D5B0-3166-48B3-9961-E048A7568836}"/>
              </a:ext>
            </a:extLst>
          </p:cNvPr>
          <p:cNvGraphicFramePr>
            <a:graphicFrameLocks noGrp="1"/>
          </p:cNvGraphicFramePr>
          <p:nvPr>
            <p:extLst>
              <p:ext uri="{D42A27DB-BD31-4B8C-83A1-F6EECF244321}">
                <p14:modId xmlns:p14="http://schemas.microsoft.com/office/powerpoint/2010/main" val="1398720287"/>
              </p:ext>
            </p:extLst>
          </p:nvPr>
        </p:nvGraphicFramePr>
        <p:xfrm>
          <a:off x="4629268" y="1169035"/>
          <a:ext cx="7180021" cy="1900167"/>
        </p:xfrm>
        <a:graphic>
          <a:graphicData uri="http://schemas.openxmlformats.org/drawingml/2006/table">
            <a:tbl>
              <a:tblPr>
                <a:tableStyleId>{5C22544A-7EE6-4342-B048-85BDC9FD1C3A}</a:tableStyleId>
              </a:tblPr>
              <a:tblGrid>
                <a:gridCol w="1078003">
                  <a:extLst>
                    <a:ext uri="{9D8B030D-6E8A-4147-A177-3AD203B41FA5}">
                      <a16:colId xmlns:a16="http://schemas.microsoft.com/office/drawing/2014/main" val="1856900116"/>
                    </a:ext>
                  </a:extLst>
                </a:gridCol>
                <a:gridCol w="926454">
                  <a:extLst>
                    <a:ext uri="{9D8B030D-6E8A-4147-A177-3AD203B41FA5}">
                      <a16:colId xmlns:a16="http://schemas.microsoft.com/office/drawing/2014/main" val="2747586793"/>
                    </a:ext>
                  </a:extLst>
                </a:gridCol>
                <a:gridCol w="1457608">
                  <a:extLst>
                    <a:ext uri="{9D8B030D-6E8A-4147-A177-3AD203B41FA5}">
                      <a16:colId xmlns:a16="http://schemas.microsoft.com/office/drawing/2014/main" val="2416115012"/>
                    </a:ext>
                  </a:extLst>
                </a:gridCol>
                <a:gridCol w="3717956">
                  <a:extLst>
                    <a:ext uri="{9D8B030D-6E8A-4147-A177-3AD203B41FA5}">
                      <a16:colId xmlns:a16="http://schemas.microsoft.com/office/drawing/2014/main" val="988858573"/>
                    </a:ext>
                  </a:extLst>
                </a:gridCol>
              </a:tblGrid>
              <a:tr h="475192">
                <a:tc>
                  <a:txBody>
                    <a:bodyPr/>
                    <a:lstStyle/>
                    <a:p>
                      <a:pPr algn="ctr" fontAlgn="ctr"/>
                      <a:r>
                        <a:rPr lang="en-US" sz="1400" b="1" u="none" strike="noStrike" dirty="0">
                          <a:effectLst/>
                          <a:latin typeface="Helvetica Now Text" panose="020B0504030202020204" pitchFamily="34" charset="0"/>
                          <a:ea typeface="等线" panose="02010600030101010101" pitchFamily="2" charset="-122"/>
                          <a:cs typeface="Calibri" panose="020F0502020204030204" pitchFamily="34" charset="0"/>
                          <a:sym typeface="Helvetica Now Text" panose="020B0504030202020204" pitchFamily="34" charset="0"/>
                        </a:rPr>
                        <a:t>Type</a:t>
                      </a:r>
                      <a:endParaRPr lang="en-US" sz="1400" b="1" i="0" u="none" strike="noStrike" dirty="0">
                        <a:solidFill>
                          <a:srgbClr val="000000"/>
                        </a:solidFill>
                        <a:effectLst/>
                        <a:latin typeface="Helvetica Now Text" panose="020B0504030202020204" pitchFamily="34" charset="0"/>
                        <a:ea typeface="等线" panose="02010600030101010101" pitchFamily="2" charset="-122"/>
                        <a:cs typeface="Calibri" panose="020F0502020204030204" pitchFamily="34" charset="0"/>
                        <a:sym typeface="Helvetica Now Text" panose="020B050403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75000"/>
                      </a:schemeClr>
                    </a:solidFill>
                  </a:tcPr>
                </a:tc>
                <a:tc>
                  <a:txBody>
                    <a:bodyPr/>
                    <a:lstStyle/>
                    <a:p>
                      <a:pPr algn="ctr" fontAlgn="ctr"/>
                      <a:r>
                        <a:rPr lang="en-US" sz="1400" b="1" u="none" strike="noStrike" dirty="0">
                          <a:effectLst/>
                          <a:latin typeface="Helvetica Now Text" panose="020B0504030202020204" pitchFamily="34" charset="0"/>
                          <a:ea typeface="等线" panose="02010600030101010101" pitchFamily="2" charset="-122"/>
                          <a:cs typeface="Calibri" panose="020F0502020204030204" pitchFamily="34" charset="0"/>
                          <a:sym typeface="Helvetica Now Text" panose="020B0504030202020204" pitchFamily="34" charset="0"/>
                        </a:rPr>
                        <a:t>Platform</a:t>
                      </a:r>
                      <a:endParaRPr lang="en-US" sz="1400" b="1" i="0" u="none" strike="noStrike" dirty="0">
                        <a:solidFill>
                          <a:srgbClr val="000000"/>
                        </a:solidFill>
                        <a:effectLst/>
                        <a:latin typeface="Helvetica Now Text" panose="020B0504030202020204" pitchFamily="34" charset="0"/>
                        <a:ea typeface="等线" panose="02010600030101010101" pitchFamily="2" charset="-122"/>
                        <a:cs typeface="Calibri" panose="020F0502020204030204" pitchFamily="34" charset="0"/>
                        <a:sym typeface="Helvetica Now Text" panose="020B050403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75000"/>
                      </a:schemeClr>
                    </a:solidFill>
                  </a:tcPr>
                </a:tc>
                <a:tc>
                  <a:txBody>
                    <a:bodyPr/>
                    <a:lstStyle/>
                    <a:p>
                      <a:pPr algn="ctr" fontAlgn="ctr"/>
                      <a:r>
                        <a:rPr lang="en-US" sz="1400" b="1" u="none" strike="noStrike" dirty="0">
                          <a:effectLst/>
                          <a:latin typeface="Helvetica Now Text" panose="020B0504030202020204" pitchFamily="34" charset="0"/>
                          <a:ea typeface="等线" panose="02010600030101010101" pitchFamily="2" charset="-122"/>
                          <a:cs typeface="Calibri" panose="020F0502020204030204" pitchFamily="34" charset="0"/>
                          <a:sym typeface="Helvetica Now Text" panose="020B0504030202020204" pitchFamily="34" charset="0"/>
                        </a:rPr>
                        <a:t>Device Model</a:t>
                      </a:r>
                      <a:endParaRPr lang="en-US" sz="1400" b="1" i="0" u="none" strike="noStrike" dirty="0">
                        <a:solidFill>
                          <a:srgbClr val="000000"/>
                        </a:solidFill>
                        <a:effectLst/>
                        <a:latin typeface="Helvetica Now Text" panose="020B0504030202020204" pitchFamily="34" charset="0"/>
                        <a:ea typeface="等线" panose="02010600030101010101" pitchFamily="2" charset="-122"/>
                        <a:cs typeface="Calibri" panose="020F0502020204030204" pitchFamily="34" charset="0"/>
                        <a:sym typeface="Helvetica Now Text" panose="020B050403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75000"/>
                      </a:schemeClr>
                    </a:solidFill>
                  </a:tcPr>
                </a:tc>
                <a:tc>
                  <a:txBody>
                    <a:bodyPr/>
                    <a:lstStyle/>
                    <a:p>
                      <a:pPr algn="ctr" fontAlgn="ctr"/>
                      <a:r>
                        <a:rPr lang="en-US" sz="1400" b="1" u="none" strike="noStrike" dirty="0">
                          <a:effectLst/>
                          <a:latin typeface="Helvetica Now Text" panose="020B0504030202020204" pitchFamily="34" charset="0"/>
                          <a:ea typeface="等线" panose="02010600030101010101" pitchFamily="2" charset="-122"/>
                          <a:cs typeface="Calibri" panose="020F0502020204030204" pitchFamily="34" charset="0"/>
                          <a:sym typeface="Helvetica Now Text" panose="020B0504030202020204" pitchFamily="34" charset="0"/>
                        </a:rPr>
                        <a:t>Firmware Version</a:t>
                      </a:r>
                      <a:endParaRPr lang="en-US" sz="1400" b="1" i="0" u="none" strike="noStrike" dirty="0">
                        <a:solidFill>
                          <a:srgbClr val="000000"/>
                        </a:solidFill>
                        <a:effectLst/>
                        <a:latin typeface="Helvetica Now Text" panose="020B0504030202020204" pitchFamily="34" charset="0"/>
                        <a:ea typeface="等线" panose="02010600030101010101" pitchFamily="2" charset="-122"/>
                        <a:cs typeface="Calibri" panose="020F0502020204030204" pitchFamily="34" charset="0"/>
                        <a:sym typeface="Helvetica Now Text" panose="020B050403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75000"/>
                      </a:schemeClr>
                    </a:solidFill>
                  </a:tcPr>
                </a:tc>
                <a:extLst>
                  <a:ext uri="{0D108BD9-81ED-4DB2-BD59-A6C34878D82A}">
                    <a16:rowId xmlns:a16="http://schemas.microsoft.com/office/drawing/2014/main" val="125219615"/>
                  </a:ext>
                </a:extLst>
              </a:tr>
              <a:tr h="268973">
                <a:tc rowSpan="4">
                  <a:txBody>
                    <a:bodyPr/>
                    <a:lstStyle/>
                    <a:p>
                      <a:pPr algn="ctr" fontAlgn="ctr"/>
                      <a:r>
                        <a:rPr lang="en-US" sz="1050" b="1" u="none" strike="noStrike" dirty="0">
                          <a:effectLst/>
                          <a:latin typeface="Helvetica Now Text" panose="020B0504030202020204" pitchFamily="34" charset="0"/>
                          <a:ea typeface="等线" panose="02010600030101010101" pitchFamily="2" charset="-122"/>
                          <a:cs typeface="Calibri" panose="020F0502020204030204" pitchFamily="34" charset="0"/>
                          <a:sym typeface="Helvetica Now Text" panose="020B0504030202020204" pitchFamily="34" charset="0"/>
                        </a:rPr>
                        <a:t>IP Series</a:t>
                      </a:r>
                      <a:endParaRPr lang="en-US" sz="1050" b="1" i="0" u="none" strike="noStrike" dirty="0">
                        <a:solidFill>
                          <a:srgbClr val="000000"/>
                        </a:solidFill>
                        <a:effectLst/>
                        <a:latin typeface="Helvetica Now Text" panose="020B0504030202020204" pitchFamily="34" charset="0"/>
                        <a:ea typeface="等线" panose="02010600030101010101" pitchFamily="2" charset="-122"/>
                        <a:cs typeface="Calibri" panose="020F0502020204030204" pitchFamily="34" charset="0"/>
                        <a:sym typeface="Helvetica Now Text" panose="020B0504030202020204" pitchFamily="34" charset="0"/>
                      </a:endParaRPr>
                    </a:p>
                  </a:txBody>
                  <a:tcPr marL="114066" marR="114066" marT="57033" marB="5703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tc rowSpan="3">
                  <a:txBody>
                    <a:bodyPr/>
                    <a:lstStyle/>
                    <a:p>
                      <a:pPr algn="ctr" fontAlgn="ctr"/>
                      <a:r>
                        <a:rPr lang="en-US" sz="1050" u="none" strike="noStrike" dirty="0">
                          <a:effectLst/>
                          <a:latin typeface="Helvetica Now Text" panose="020B0504030202020204" pitchFamily="34" charset="0"/>
                          <a:ea typeface="等线" panose="02010600030101010101" pitchFamily="2" charset="-122"/>
                          <a:cs typeface="Calibri" panose="020F0502020204030204" pitchFamily="34" charset="0"/>
                          <a:sym typeface="Helvetica Now Text" panose="020B0504030202020204" pitchFamily="34" charset="0"/>
                        </a:rPr>
                        <a:t>R0</a:t>
                      </a:r>
                      <a:endParaRPr lang="en-US" sz="1050" b="0" i="0" u="none" strike="noStrike" dirty="0">
                        <a:solidFill>
                          <a:srgbClr val="000000"/>
                        </a:solidFill>
                        <a:effectLst/>
                        <a:latin typeface="Helvetica Now Text" panose="020B0504030202020204" pitchFamily="34" charset="0"/>
                        <a:ea typeface="等线" panose="02010600030101010101" pitchFamily="2" charset="-122"/>
                        <a:cs typeface="Calibri" panose="020F0502020204030204" pitchFamily="34" charset="0"/>
                        <a:sym typeface="Helvetica Now Text" panose="020B0504030202020204" pitchFamily="34" charset="0"/>
                      </a:endParaRPr>
                    </a:p>
                  </a:txBody>
                  <a:tcPr marL="114066" marR="114066" marT="57033" marB="5703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1050" b="0" u="none" strike="noStrike" dirty="0">
                          <a:solidFill>
                            <a:srgbClr val="FF0000"/>
                          </a:solidFill>
                          <a:effectLst/>
                          <a:latin typeface="Helvetica Now Text" panose="020B0504030202020204" pitchFamily="34" charset="0"/>
                          <a:ea typeface="等线" panose="02010600030101010101" pitchFamily="2" charset="-122"/>
                          <a:cs typeface="Calibri" panose="020F0502020204030204" pitchFamily="34" charset="0"/>
                          <a:sym typeface="Helvetica Now Text" panose="020B0504030202020204" pitchFamily="34" charset="0"/>
                        </a:rPr>
                        <a:t>DS-KH6320-(W)TE1</a:t>
                      </a:r>
                      <a:endParaRPr lang="en-US" sz="1050" b="0" i="0" u="none" strike="noStrike" dirty="0">
                        <a:solidFill>
                          <a:srgbClr val="FF0000"/>
                        </a:solidFill>
                        <a:effectLst/>
                        <a:latin typeface="Helvetica Now Text" panose="020B0504030202020204" pitchFamily="34" charset="0"/>
                        <a:ea typeface="等线" panose="02010600030101010101" pitchFamily="2" charset="-122"/>
                        <a:cs typeface="Calibri" panose="020F0502020204030204" pitchFamily="34" charset="0"/>
                        <a:sym typeface="Helvetica Now Text" panose="020B050403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3">
                  <a:txBody>
                    <a:bodyPr/>
                    <a:lstStyle/>
                    <a:p>
                      <a:pPr algn="ctr" fontAlgn="ctr"/>
                      <a:r>
                        <a:rPr lang="da-DK" sz="1100" b="0" i="0" u="none" strike="noStrike" dirty="0">
                          <a:solidFill>
                            <a:srgbClr val="FF0000"/>
                          </a:solidFill>
                          <a:effectLst/>
                          <a:latin typeface="Helvetica Now Text" panose="020B0504030202020204" pitchFamily="34" charset="0"/>
                          <a:ea typeface="等线" panose="02010600030101010101" pitchFamily="2" charset="-122"/>
                          <a:cs typeface="Calibri" panose="020F0502020204030204" pitchFamily="34" charset="0"/>
                          <a:sym typeface="Helvetica Now Text" panose="020B0504030202020204" pitchFamily="34" charset="0"/>
                        </a:rPr>
                        <a:t>VIS_INDOOR_R0_EN_STD_V2.2.2_build221129</a:t>
                      </a:r>
                      <a:endParaRPr lang="en-US" sz="1100" b="0" i="0" u="none" strike="noStrike" dirty="0">
                        <a:solidFill>
                          <a:srgbClr val="FF0000"/>
                        </a:solidFill>
                        <a:effectLst/>
                        <a:latin typeface="Helvetica Now Text" panose="020B0504030202020204" pitchFamily="34" charset="0"/>
                        <a:ea typeface="等线" panose="02010600030101010101" pitchFamily="2" charset="-122"/>
                        <a:cs typeface="Calibri" panose="020F0502020204030204" pitchFamily="34" charset="0"/>
                        <a:sym typeface="Helvetica Now Text" panose="020B050403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009814984"/>
                  </a:ext>
                </a:extLst>
              </a:tr>
              <a:tr h="207769">
                <a:tc vMerge="1">
                  <a:txBody>
                    <a:bodyPr/>
                    <a:lstStyle/>
                    <a:p>
                      <a:endParaRPr lang="zh-CN" altLang="en-US"/>
                    </a:p>
                  </a:txBody>
                  <a:tcPr>
                    <a:lnT w="12700" cap="flat" cmpd="sng" algn="ctr">
                      <a:solidFill>
                        <a:schemeClr val="tx1"/>
                      </a:solidFill>
                      <a:prstDash val="solid"/>
                      <a:round/>
                      <a:headEnd type="none" w="med" len="med"/>
                      <a:tailEnd type="none" w="med" len="med"/>
                    </a:lnT>
                  </a:tcPr>
                </a:tc>
                <a:tc vMerge="1">
                  <a:txBody>
                    <a:bodyPr/>
                    <a:lstStyle/>
                    <a:p>
                      <a:endParaRPr lang="zh-CN" altLang="en-US"/>
                    </a:p>
                  </a:txBody>
                  <a:tcPr>
                    <a:lnT w="12700" cap="flat" cmpd="sng" algn="ctr">
                      <a:solidFill>
                        <a:schemeClr val="tx1"/>
                      </a:solidFill>
                      <a:prstDash val="solid"/>
                      <a:round/>
                      <a:headEnd type="none" w="med" len="med"/>
                      <a:tailEnd type="none" w="med" len="med"/>
                    </a:lnT>
                  </a:tcPr>
                </a:tc>
                <a:tc>
                  <a:txBody>
                    <a:bodyPr/>
                    <a:lstStyle/>
                    <a:p>
                      <a:pPr algn="ctr" fontAlgn="ctr"/>
                      <a:r>
                        <a:rPr lang="en-US" sz="1050" b="0" u="none" strike="noStrike" dirty="0">
                          <a:solidFill>
                            <a:srgbClr val="FF0000"/>
                          </a:solidFill>
                          <a:effectLst/>
                          <a:latin typeface="Helvetica Now Text" panose="020B0504030202020204" pitchFamily="34" charset="0"/>
                          <a:ea typeface="等线" panose="02010600030101010101" pitchFamily="2" charset="-122"/>
                          <a:cs typeface="Calibri" panose="020F0502020204030204" pitchFamily="34" charset="0"/>
                          <a:sym typeface="Helvetica Now Text" panose="020B0504030202020204" pitchFamily="34" charset="0"/>
                        </a:rPr>
                        <a:t>DS-KH8350-(W)TE1</a:t>
                      </a:r>
                      <a:endParaRPr lang="en-US" sz="1050" b="0" i="0" u="none" strike="noStrike" dirty="0">
                        <a:solidFill>
                          <a:srgbClr val="FF0000"/>
                        </a:solidFill>
                        <a:effectLst/>
                        <a:latin typeface="Helvetica Now Text" panose="020B0504030202020204" pitchFamily="34" charset="0"/>
                        <a:ea typeface="等线" panose="02010600030101010101" pitchFamily="2" charset="-122"/>
                        <a:cs typeface="Calibri" panose="020F0502020204030204" pitchFamily="34" charset="0"/>
                        <a:sym typeface="Helvetica Now Text" panose="020B050403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pPr algn="ctr" fontAlgn="ctr"/>
                      <a:endParaRPr lang="en-US" sz="1000" b="0" i="0" u="none" strike="noStrike" dirty="0">
                        <a:solidFill>
                          <a:srgbClr val="000000"/>
                        </a:solidFill>
                        <a:effectLst/>
                        <a:latin typeface="Calibri" panose="020F0502020204030204" pitchFamily="34" charset="0"/>
                        <a:ea typeface="等线" panose="02010600030101010101" pitchFamily="2" charset="-122"/>
                        <a:cs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640204562"/>
                  </a:ext>
                </a:extLst>
              </a:tr>
              <a:tr h="219326">
                <a:tc vMerge="1">
                  <a:txBody>
                    <a:bodyPr/>
                    <a:lstStyle/>
                    <a:p>
                      <a:endParaRPr lang="zh-CN" altLang="en-US"/>
                    </a:p>
                  </a:txBody>
                  <a:tcPr>
                    <a:lnT w="12700" cap="flat" cmpd="sng" algn="ctr">
                      <a:solidFill>
                        <a:schemeClr val="tx1"/>
                      </a:solidFill>
                      <a:prstDash val="solid"/>
                      <a:round/>
                      <a:headEnd type="none" w="med" len="med"/>
                      <a:tailEnd type="none" w="med" len="med"/>
                    </a:lnT>
                  </a:tcPr>
                </a:tc>
                <a:tc vMerge="1">
                  <a:txBody>
                    <a:bodyPr/>
                    <a:lstStyle/>
                    <a:p>
                      <a:endParaRPr lang="zh-CN" altLang="en-US"/>
                    </a:p>
                  </a:txBody>
                  <a:tcPr>
                    <a:lnT w="12700" cap="flat" cmpd="sng" algn="ctr">
                      <a:solidFill>
                        <a:schemeClr val="tx1"/>
                      </a:solidFill>
                      <a:prstDash val="solid"/>
                      <a:round/>
                      <a:headEnd type="none" w="med" len="med"/>
                      <a:tailEnd type="none" w="med" len="med"/>
                    </a:lnT>
                  </a:tcPr>
                </a:tc>
                <a:tc>
                  <a:txBody>
                    <a:bodyPr/>
                    <a:lstStyle/>
                    <a:p>
                      <a:pPr algn="ctr" fontAlgn="ctr"/>
                      <a:r>
                        <a:rPr lang="en-US" altLang="zh-CN" sz="1050" b="0" u="none" strike="noStrike" dirty="0">
                          <a:solidFill>
                            <a:srgbClr val="FF0000"/>
                          </a:solidFill>
                          <a:effectLst/>
                          <a:latin typeface="Helvetica Now Text" panose="020B0504030202020204" pitchFamily="34" charset="0"/>
                          <a:ea typeface="等线" panose="02010600030101010101" pitchFamily="2" charset="-122"/>
                          <a:cs typeface="Calibri" panose="020F0502020204030204" pitchFamily="34" charset="0"/>
                          <a:sym typeface="Helvetica Now Text" panose="020B0504030202020204" pitchFamily="34" charset="0"/>
                        </a:rPr>
                        <a:t>DS-KH8520-WTE1</a:t>
                      </a:r>
                      <a:endParaRPr lang="en-US" sz="1050" b="0" i="0" u="none" strike="noStrike" dirty="0">
                        <a:solidFill>
                          <a:srgbClr val="FF0000"/>
                        </a:solidFill>
                        <a:effectLst/>
                        <a:latin typeface="Helvetica Now Text" panose="020B0504030202020204" pitchFamily="34" charset="0"/>
                        <a:ea typeface="等线" panose="02010600030101010101" pitchFamily="2" charset="-122"/>
                        <a:cs typeface="Calibri" panose="020F0502020204030204" pitchFamily="34" charset="0"/>
                        <a:sym typeface="Helvetica Now Text" panose="020B050403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pPr algn="ctr" fontAlgn="ctr"/>
                      <a:endParaRPr lang="en-US" sz="1000" b="0" i="0" u="none" strike="noStrike" dirty="0">
                        <a:solidFill>
                          <a:srgbClr val="000000"/>
                        </a:solidFill>
                        <a:effectLst/>
                        <a:latin typeface="Calibri" panose="020F0502020204030204" pitchFamily="34" charset="0"/>
                        <a:ea typeface="等线" panose="02010600030101010101" pitchFamily="2" charset="-122"/>
                        <a:cs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975031045"/>
                  </a:ext>
                </a:extLst>
              </a:tr>
              <a:tr h="264679">
                <a:tc vMerge="1">
                  <a:txBody>
                    <a:bodyPr/>
                    <a:lstStyle/>
                    <a:p>
                      <a:endParaRPr lang="zh-CN" altLang="en-US"/>
                    </a:p>
                  </a:txBody>
                  <a:tcPr/>
                </a:tc>
                <a:tc>
                  <a:txBody>
                    <a:bodyPr/>
                    <a:lstStyle/>
                    <a:p>
                      <a:pPr algn="ctr" fontAlgn="ctr"/>
                      <a:r>
                        <a:rPr lang="en-US" altLang="zh-CN" sz="1050" u="none" strike="noStrike" dirty="0">
                          <a:effectLst/>
                          <a:latin typeface="Helvetica Now Text" panose="020B0504030202020204" pitchFamily="34" charset="0"/>
                          <a:ea typeface="等线" panose="02010600030101010101" pitchFamily="2" charset="-122"/>
                          <a:cs typeface="Calibri" panose="020F0502020204030204" pitchFamily="34" charset="0"/>
                          <a:sym typeface="Helvetica Now Text" panose="020B0504030202020204" pitchFamily="34" charset="0"/>
                        </a:rPr>
                        <a:t>B1 pro</a:t>
                      </a:r>
                    </a:p>
                  </a:txBody>
                  <a:tcPr marL="114066" marR="114066" marT="57033" marB="5703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377" rtl="0" eaLnBrk="1" fontAlgn="ctr" latinLnBrk="0" hangingPunct="1">
                        <a:lnSpc>
                          <a:spcPct val="100000"/>
                        </a:lnSpc>
                        <a:spcBef>
                          <a:spcPts val="0"/>
                        </a:spcBef>
                        <a:spcAft>
                          <a:spcPts val="0"/>
                        </a:spcAft>
                        <a:buClrTx/>
                        <a:buSzTx/>
                        <a:buFontTx/>
                        <a:buNone/>
                        <a:tabLst/>
                        <a:defRPr/>
                      </a:pPr>
                      <a:r>
                        <a:rPr lang="en-US" altLang="zh-CN" sz="1050" b="0" u="none" strike="noStrike" dirty="0">
                          <a:solidFill>
                            <a:srgbClr val="FF0000"/>
                          </a:solidFill>
                          <a:effectLst/>
                          <a:latin typeface="Helvetica Now Text" panose="020B0504030202020204" pitchFamily="34" charset="0"/>
                          <a:ea typeface="等线" panose="02010600030101010101" pitchFamily="2" charset="-122"/>
                          <a:cs typeface="Calibri" panose="020F0502020204030204" pitchFamily="34" charset="0"/>
                          <a:sym typeface="Helvetica Now Text" panose="020B0504030202020204" pitchFamily="34" charset="0"/>
                        </a:rPr>
                        <a:t>DS-KH6350-(W)TE1</a:t>
                      </a:r>
                      <a:endParaRPr lang="en-US" altLang="zh-CN" sz="1050" b="0" i="0" u="none" strike="noStrike" dirty="0">
                        <a:solidFill>
                          <a:srgbClr val="FF0000"/>
                        </a:solidFill>
                        <a:effectLst/>
                        <a:latin typeface="Helvetica Now Text" panose="020B0504030202020204" pitchFamily="34" charset="0"/>
                        <a:ea typeface="等线" panose="02010600030101010101" pitchFamily="2" charset="-122"/>
                        <a:cs typeface="Calibri" panose="020F0502020204030204" pitchFamily="34" charset="0"/>
                        <a:sym typeface="Helvetica Now Text" panose="020B050403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altLang="zh-CN" sz="1100" b="0" i="0" u="none" strike="noStrike" dirty="0">
                          <a:solidFill>
                            <a:srgbClr val="FF0000"/>
                          </a:solidFill>
                          <a:effectLst/>
                          <a:latin typeface="Helvetica Now Text" panose="020B0504030202020204" pitchFamily="34" charset="0"/>
                          <a:ea typeface="等线" panose="02010600030101010101" pitchFamily="2" charset="-122"/>
                          <a:cs typeface="Calibri" panose="020F0502020204030204" pitchFamily="34" charset="0"/>
                          <a:sym typeface="Helvetica Now Text" panose="020B0504030202020204" pitchFamily="34" charset="0"/>
                        </a:rPr>
                        <a:t>VIS_INDOOR_B1pro_EN_STD_V2.2.2_build221128</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321697324"/>
                  </a:ext>
                </a:extLst>
              </a:tr>
              <a:tr h="243185">
                <a:tc rowSpan="2">
                  <a:txBody>
                    <a:bodyPr/>
                    <a:lstStyle/>
                    <a:p>
                      <a:pPr algn="ctr" fontAlgn="ctr"/>
                      <a:r>
                        <a:rPr lang="en-US" sz="1050" b="1" u="none" strike="noStrike" dirty="0">
                          <a:effectLst/>
                          <a:latin typeface="Helvetica Now Text" panose="020B0504030202020204" pitchFamily="34" charset="0"/>
                          <a:ea typeface="等线" panose="02010600030101010101" pitchFamily="2" charset="-122"/>
                          <a:cs typeface="Calibri" panose="020F0502020204030204" pitchFamily="34" charset="0"/>
                          <a:sym typeface="Helvetica Now Text" panose="020B0504030202020204" pitchFamily="34" charset="0"/>
                        </a:rPr>
                        <a:t>Two-wire IP</a:t>
                      </a:r>
                      <a:endParaRPr lang="en-US" sz="1050" b="1" i="0" u="none" strike="noStrike" dirty="0">
                        <a:solidFill>
                          <a:srgbClr val="000000"/>
                        </a:solidFill>
                        <a:effectLst/>
                        <a:latin typeface="Helvetica Now Text" panose="020B0504030202020204" pitchFamily="34" charset="0"/>
                        <a:ea typeface="等线" panose="02010600030101010101" pitchFamily="2" charset="-122"/>
                        <a:cs typeface="Calibri" panose="020F0502020204030204" pitchFamily="34" charset="0"/>
                        <a:sym typeface="Helvetica Now Text" panose="020B0504030202020204" pitchFamily="34" charset="0"/>
                      </a:endParaRPr>
                    </a:p>
                  </a:txBody>
                  <a:tcPr marL="114066" marR="114066" marT="57033" marB="5703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60000"/>
                        <a:lumOff val="40000"/>
                      </a:schemeClr>
                    </a:solidFill>
                  </a:tcPr>
                </a:tc>
                <a:tc rowSpan="2">
                  <a:txBody>
                    <a:bodyPr/>
                    <a:lstStyle/>
                    <a:p>
                      <a:pPr algn="ctr" fontAlgn="ctr"/>
                      <a:r>
                        <a:rPr lang="en-US" sz="1050" u="none" strike="noStrike" dirty="0">
                          <a:effectLst/>
                          <a:latin typeface="Helvetica Now Text" panose="020B0504030202020204" pitchFamily="34" charset="0"/>
                          <a:ea typeface="等线" panose="02010600030101010101" pitchFamily="2" charset="-122"/>
                          <a:cs typeface="Calibri" panose="020F0502020204030204" pitchFamily="34" charset="0"/>
                          <a:sym typeface="Helvetica Now Text" panose="020B0504030202020204" pitchFamily="34" charset="0"/>
                        </a:rPr>
                        <a:t>R0</a:t>
                      </a:r>
                      <a:endParaRPr lang="en-US" sz="1050" b="0" i="0" u="none" strike="noStrike" dirty="0">
                        <a:solidFill>
                          <a:srgbClr val="000000"/>
                        </a:solidFill>
                        <a:effectLst/>
                        <a:latin typeface="Helvetica Now Text" panose="020B0504030202020204" pitchFamily="34" charset="0"/>
                        <a:ea typeface="等线" panose="02010600030101010101" pitchFamily="2" charset="-122"/>
                        <a:cs typeface="Calibri" panose="020F0502020204030204" pitchFamily="34" charset="0"/>
                        <a:sym typeface="Helvetica Now Text" panose="020B0504030202020204" pitchFamily="34" charset="0"/>
                      </a:endParaRPr>
                    </a:p>
                  </a:txBody>
                  <a:tcPr marL="114066" marR="114066" marT="57033" marB="5703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1050" u="none" strike="noStrike" dirty="0">
                          <a:solidFill>
                            <a:srgbClr val="FF0000"/>
                          </a:solidFill>
                          <a:effectLst/>
                          <a:latin typeface="Helvetica Now Text" panose="020B0504030202020204" pitchFamily="34" charset="0"/>
                          <a:ea typeface="等线" panose="02010600030101010101" pitchFamily="2" charset="-122"/>
                          <a:cs typeface="Calibri" panose="020F0502020204030204" pitchFamily="34" charset="0"/>
                          <a:sym typeface="Helvetica Now Text" panose="020B0504030202020204" pitchFamily="34" charset="0"/>
                        </a:rPr>
                        <a:t>DS-KH6320Y-WTE2</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2">
                  <a:txBody>
                    <a:bodyPr/>
                    <a:lstStyle/>
                    <a:p>
                      <a:pPr marL="0" marR="0" lvl="0" indent="0" algn="ctr" defTabSz="914377" rtl="0" eaLnBrk="1" fontAlgn="ctr" latinLnBrk="0" hangingPunct="1">
                        <a:lnSpc>
                          <a:spcPct val="100000"/>
                        </a:lnSpc>
                        <a:spcBef>
                          <a:spcPts val="0"/>
                        </a:spcBef>
                        <a:spcAft>
                          <a:spcPts val="0"/>
                        </a:spcAft>
                        <a:buClrTx/>
                        <a:buSzTx/>
                        <a:buFontTx/>
                        <a:buNone/>
                        <a:tabLst/>
                        <a:defRPr/>
                      </a:pPr>
                      <a:r>
                        <a:rPr lang="da-DK" altLang="zh-CN" sz="1100" b="0" i="0" u="none" strike="noStrike" dirty="0">
                          <a:solidFill>
                            <a:srgbClr val="FF0000"/>
                          </a:solidFill>
                          <a:effectLst/>
                          <a:latin typeface="Helvetica Now Text" panose="020B0504030202020204" pitchFamily="34" charset="0"/>
                          <a:ea typeface="等线" panose="02010600030101010101" pitchFamily="2" charset="-122"/>
                          <a:cs typeface="Calibri" panose="020F0502020204030204" pitchFamily="34" charset="0"/>
                          <a:sym typeface="Helvetica Now Text" panose="020B0504030202020204" pitchFamily="34" charset="0"/>
                        </a:rPr>
                        <a:t>VIS_INDOOR_R0_EN_STD_V2.2.2_build221129</a:t>
                      </a:r>
                      <a:endParaRPr lang="en-US" altLang="zh-CN" sz="1100" b="0" i="0" u="none" strike="noStrike" dirty="0">
                        <a:solidFill>
                          <a:srgbClr val="FF0000"/>
                        </a:solidFill>
                        <a:effectLst/>
                        <a:latin typeface="Helvetica Now Text" panose="020B0504030202020204" pitchFamily="34" charset="0"/>
                        <a:ea typeface="等线" panose="02010600030101010101" pitchFamily="2" charset="-122"/>
                        <a:cs typeface="Calibri" panose="020F0502020204030204" pitchFamily="34" charset="0"/>
                        <a:sym typeface="Helvetica Now Text" panose="020B050403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589074955"/>
                  </a:ext>
                </a:extLst>
              </a:tr>
              <a:tr h="211636">
                <a:tc vMerge="1">
                  <a:txBody>
                    <a:bodyPr/>
                    <a:lstStyle/>
                    <a:p>
                      <a:endParaRPr lang="zh-CN" altLang="en-US"/>
                    </a:p>
                  </a:txBody>
                  <a:tcPr/>
                </a:tc>
                <a:tc vMerge="1">
                  <a:txBody>
                    <a:bodyPr/>
                    <a:lstStyle/>
                    <a:p>
                      <a:endParaRPr lang="zh-CN" altLang="en-US"/>
                    </a:p>
                  </a:txBody>
                  <a:tcPr/>
                </a:tc>
                <a:tc>
                  <a:txBody>
                    <a:bodyPr/>
                    <a:lstStyle/>
                    <a:p>
                      <a:pPr algn="ctr" fontAlgn="ctr"/>
                      <a:r>
                        <a:rPr lang="en-US" sz="1050" u="none" strike="noStrike" dirty="0">
                          <a:solidFill>
                            <a:srgbClr val="FF0000"/>
                          </a:solidFill>
                          <a:effectLst/>
                          <a:latin typeface="Helvetica Now Text" panose="020B0504030202020204" pitchFamily="34" charset="0"/>
                          <a:ea typeface="等线" panose="02010600030101010101" pitchFamily="2" charset="-122"/>
                          <a:cs typeface="Calibri" panose="020F0502020204030204" pitchFamily="34" charset="0"/>
                          <a:sym typeface="Helvetica Now Text" panose="020B0504030202020204" pitchFamily="34" charset="0"/>
                        </a:rPr>
                        <a:t>DS-KH6320-WTE2(B)</a:t>
                      </a:r>
                      <a:endParaRPr lang="en-US" sz="1050" b="1" i="0" u="none" strike="noStrike" dirty="0">
                        <a:solidFill>
                          <a:srgbClr val="FF0000"/>
                        </a:solidFill>
                        <a:effectLst/>
                        <a:latin typeface="Helvetica Now Text" panose="020B0504030202020204" pitchFamily="34" charset="0"/>
                        <a:ea typeface="等线" panose="02010600030101010101" pitchFamily="2" charset="-122"/>
                        <a:cs typeface="Calibri" panose="020F0502020204030204" pitchFamily="34" charset="0"/>
                        <a:sym typeface="Helvetica Now Text" panose="020B050403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pPr marL="0" marR="0" lvl="0" indent="0" algn="ctr" defTabSz="914377" rtl="0" eaLnBrk="1" fontAlgn="ctr" latinLnBrk="0" hangingPunct="1">
                        <a:lnSpc>
                          <a:spcPct val="100000"/>
                        </a:lnSpc>
                        <a:spcBef>
                          <a:spcPts val="0"/>
                        </a:spcBef>
                        <a:spcAft>
                          <a:spcPts val="0"/>
                        </a:spcAft>
                        <a:buClrTx/>
                        <a:buSzTx/>
                        <a:buFontTx/>
                        <a:buNone/>
                        <a:tabLst/>
                        <a:defRPr/>
                      </a:pPr>
                      <a:endParaRPr lang="en-US" altLang="zh-CN" sz="1400" b="0" i="0" u="none" strike="noStrike" dirty="0">
                        <a:solidFill>
                          <a:srgbClr val="000000"/>
                        </a:solidFill>
                        <a:effectLst/>
                        <a:latin typeface="TSTAR PRO"/>
                        <a:ea typeface="等线" panose="02010600030101010101" pitchFamily="2" charset="-122"/>
                        <a:cs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434233264"/>
                  </a:ext>
                </a:extLst>
              </a:tr>
            </a:tbl>
          </a:graphicData>
        </a:graphic>
      </p:graphicFrame>
      <p:grpSp>
        <p:nvGrpSpPr>
          <p:cNvPr id="18" name="组合 17">
            <a:extLst>
              <a:ext uri="{FF2B5EF4-FFF2-40B4-BE49-F238E27FC236}">
                <a16:creationId xmlns:a16="http://schemas.microsoft.com/office/drawing/2014/main" id="{F4233116-9BC3-4A57-BA5A-CEF07C8C961E}"/>
              </a:ext>
            </a:extLst>
          </p:cNvPr>
          <p:cNvGrpSpPr/>
          <p:nvPr/>
        </p:nvGrpSpPr>
        <p:grpSpPr>
          <a:xfrm>
            <a:off x="853154" y="1925709"/>
            <a:ext cx="3119566" cy="1402573"/>
            <a:chOff x="7344879" y="3234840"/>
            <a:chExt cx="1145046" cy="514819"/>
          </a:xfrm>
        </p:grpSpPr>
        <p:pic>
          <p:nvPicPr>
            <p:cNvPr id="19" name="图片 18">
              <a:extLst>
                <a:ext uri="{FF2B5EF4-FFF2-40B4-BE49-F238E27FC236}">
                  <a16:creationId xmlns:a16="http://schemas.microsoft.com/office/drawing/2014/main" id="{201534EF-8048-4442-BF71-C0DD917E6A69}"/>
                </a:ext>
              </a:extLst>
            </p:cNvPr>
            <p:cNvPicPr/>
            <p:nvPr/>
          </p:nvPicPr>
          <p:blipFill>
            <a:blip r:embed="rId3" cstate="screen"/>
            <a:stretch>
              <a:fillRect/>
            </a:stretch>
          </p:blipFill>
          <p:spPr>
            <a:xfrm>
              <a:off x="7754965" y="3234840"/>
              <a:ext cx="734960" cy="507168"/>
            </a:xfrm>
            <a:prstGeom prst="rect">
              <a:avLst/>
            </a:prstGeom>
          </p:spPr>
        </p:pic>
        <p:pic>
          <p:nvPicPr>
            <p:cNvPr id="20" name="图片 19">
              <a:extLst>
                <a:ext uri="{FF2B5EF4-FFF2-40B4-BE49-F238E27FC236}">
                  <a16:creationId xmlns:a16="http://schemas.microsoft.com/office/drawing/2014/main" id="{59AF6F4D-BC8A-44FA-9DD5-AE114A7ABD22}"/>
                </a:ext>
              </a:extLst>
            </p:cNvPr>
            <p:cNvPicPr/>
            <p:nvPr/>
          </p:nvPicPr>
          <p:blipFill rotWithShape="1">
            <a:blip r:embed="rId4" cstate="screen"/>
            <a:srcRect/>
            <a:stretch>
              <a:fillRect/>
            </a:stretch>
          </p:blipFill>
          <p:spPr>
            <a:xfrm>
              <a:off x="7344879" y="3332904"/>
              <a:ext cx="537146" cy="416755"/>
            </a:xfrm>
            <a:prstGeom prst="roundRect">
              <a:avLst>
                <a:gd name="adj" fmla="val 3243"/>
              </a:avLst>
            </a:prstGeom>
          </p:spPr>
        </p:pic>
      </p:grpSp>
      <p:grpSp>
        <p:nvGrpSpPr>
          <p:cNvPr id="21" name="组合 20">
            <a:extLst>
              <a:ext uri="{FF2B5EF4-FFF2-40B4-BE49-F238E27FC236}">
                <a16:creationId xmlns:a16="http://schemas.microsoft.com/office/drawing/2014/main" id="{9BF14FF6-C005-4ECD-949A-E876590069FC}"/>
              </a:ext>
            </a:extLst>
          </p:cNvPr>
          <p:cNvGrpSpPr/>
          <p:nvPr/>
        </p:nvGrpSpPr>
        <p:grpSpPr>
          <a:xfrm>
            <a:off x="969958" y="4160151"/>
            <a:ext cx="3117789" cy="1165355"/>
            <a:chOff x="2793341" y="4540031"/>
            <a:chExt cx="1320305" cy="493499"/>
          </a:xfrm>
        </p:grpSpPr>
        <p:pic>
          <p:nvPicPr>
            <p:cNvPr id="22" name="图片 21">
              <a:extLst>
                <a:ext uri="{FF2B5EF4-FFF2-40B4-BE49-F238E27FC236}">
                  <a16:creationId xmlns:a16="http://schemas.microsoft.com/office/drawing/2014/main" id="{3A42F292-B8B0-4A24-B384-C91123F03852}"/>
                </a:ext>
              </a:extLst>
            </p:cNvPr>
            <p:cNvPicPr/>
            <p:nvPr/>
          </p:nvPicPr>
          <p:blipFill>
            <a:blip r:embed="rId5"/>
            <a:stretch>
              <a:fillRect/>
            </a:stretch>
          </p:blipFill>
          <p:spPr>
            <a:xfrm>
              <a:off x="2793341" y="4569930"/>
              <a:ext cx="584911" cy="463600"/>
            </a:xfrm>
            <a:prstGeom prst="rect">
              <a:avLst/>
            </a:prstGeom>
          </p:spPr>
        </p:pic>
        <p:pic>
          <p:nvPicPr>
            <p:cNvPr id="23" name="图片 22">
              <a:extLst>
                <a:ext uri="{FF2B5EF4-FFF2-40B4-BE49-F238E27FC236}">
                  <a16:creationId xmlns:a16="http://schemas.microsoft.com/office/drawing/2014/main" id="{51F76D5A-3119-4925-9921-46BCBC0078E2}"/>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l="19212" t="15608" r="20353" b="16515"/>
            <a:stretch/>
          </p:blipFill>
          <p:spPr>
            <a:xfrm>
              <a:off x="3379818" y="4540031"/>
              <a:ext cx="733828" cy="463600"/>
            </a:xfrm>
            <a:prstGeom prst="rect">
              <a:avLst/>
            </a:prstGeom>
          </p:spPr>
        </p:pic>
      </p:grpSp>
      <p:sp>
        <p:nvSpPr>
          <p:cNvPr id="4" name="文本框 3">
            <a:extLst>
              <a:ext uri="{FF2B5EF4-FFF2-40B4-BE49-F238E27FC236}">
                <a16:creationId xmlns:a16="http://schemas.microsoft.com/office/drawing/2014/main" id="{39DE6975-0F19-41DC-AFA6-4D36B5A8C8A0}"/>
              </a:ext>
            </a:extLst>
          </p:cNvPr>
          <p:cNvSpPr txBox="1"/>
          <p:nvPr/>
        </p:nvSpPr>
        <p:spPr>
          <a:xfrm>
            <a:off x="1207308" y="3531479"/>
            <a:ext cx="2675732" cy="338554"/>
          </a:xfrm>
          <a:prstGeom prst="rect">
            <a:avLst/>
          </a:prstGeom>
          <a:noFill/>
        </p:spPr>
        <p:txBody>
          <a:bodyPr wrap="none" rtlCol="0">
            <a:spAutoFit/>
          </a:bodyPr>
          <a:lstStyle/>
          <a:p>
            <a:r>
              <a:rPr lang="en-US" altLang="zh-CN" sz="1600" dirty="0">
                <a:latin typeface="Helvetica Now Text" panose="020B0504030202020204" pitchFamily="34" charset="0"/>
                <a:ea typeface="等线" panose="02010600030101010101" pitchFamily="2" charset="-122"/>
                <a:cs typeface="Arial" panose="020B0604020202020204" pitchFamily="34" charset="0"/>
                <a:sym typeface="Helvetica Now Text" panose="020B0504030202020204" pitchFamily="34" charset="0"/>
              </a:rPr>
              <a:t>DS-KH8350/ 8520 series</a:t>
            </a:r>
            <a:endParaRPr lang="zh-CN" altLang="en-US" sz="1600" dirty="0">
              <a:latin typeface="Helvetica Now Text" panose="020B0504030202020204" pitchFamily="34" charset="0"/>
              <a:ea typeface="等线" panose="02010600030101010101" pitchFamily="2" charset="-122"/>
              <a:cs typeface="Arial" panose="020B0604020202020204" pitchFamily="34" charset="0"/>
              <a:sym typeface="Helvetica Now Text" panose="020B0504030202020204" pitchFamily="34" charset="0"/>
            </a:endParaRPr>
          </a:p>
        </p:txBody>
      </p:sp>
      <p:sp>
        <p:nvSpPr>
          <p:cNvPr id="25" name="文本框 24">
            <a:extLst>
              <a:ext uri="{FF2B5EF4-FFF2-40B4-BE49-F238E27FC236}">
                <a16:creationId xmlns:a16="http://schemas.microsoft.com/office/drawing/2014/main" id="{0DFBE9B6-05AA-4106-8F31-DC277BC5B6D6}"/>
              </a:ext>
            </a:extLst>
          </p:cNvPr>
          <p:cNvSpPr txBox="1"/>
          <p:nvPr/>
        </p:nvSpPr>
        <p:spPr>
          <a:xfrm>
            <a:off x="1090900" y="5464047"/>
            <a:ext cx="2731838" cy="338554"/>
          </a:xfrm>
          <a:prstGeom prst="rect">
            <a:avLst/>
          </a:prstGeom>
          <a:noFill/>
        </p:spPr>
        <p:txBody>
          <a:bodyPr wrap="none" rtlCol="0">
            <a:spAutoFit/>
          </a:bodyPr>
          <a:lstStyle/>
          <a:p>
            <a:r>
              <a:rPr lang="en-US" altLang="zh-CN" sz="1600" dirty="0">
                <a:latin typeface="Helvetica Now Text" panose="020B0504030202020204" pitchFamily="34" charset="0"/>
                <a:ea typeface="等线" panose="02010600030101010101" pitchFamily="2" charset="-122"/>
                <a:cs typeface="Arial" panose="020B0604020202020204" pitchFamily="34" charset="0"/>
                <a:sym typeface="Helvetica Now Text" panose="020B0504030202020204" pitchFamily="34" charset="0"/>
              </a:rPr>
              <a:t>DS-KH6320 / 6350 series</a:t>
            </a:r>
          </a:p>
        </p:txBody>
      </p:sp>
      <p:sp>
        <p:nvSpPr>
          <p:cNvPr id="15" name="文本框 14">
            <a:extLst>
              <a:ext uri="{FF2B5EF4-FFF2-40B4-BE49-F238E27FC236}">
                <a16:creationId xmlns:a16="http://schemas.microsoft.com/office/drawing/2014/main" id="{E5F475B6-9F18-4950-9FE6-D4CDCE5FB0D1}"/>
              </a:ext>
            </a:extLst>
          </p:cNvPr>
          <p:cNvSpPr txBox="1"/>
          <p:nvPr/>
        </p:nvSpPr>
        <p:spPr>
          <a:xfrm>
            <a:off x="4901097" y="3272399"/>
            <a:ext cx="7004032" cy="584775"/>
          </a:xfrm>
          <a:prstGeom prst="rect">
            <a:avLst/>
          </a:prstGeom>
          <a:noFill/>
        </p:spPr>
        <p:txBody>
          <a:bodyPr wrap="square">
            <a:spAutoFit/>
          </a:bodyPr>
          <a:lstStyle/>
          <a:p>
            <a:pPr lvl="0" algn="just"/>
            <a:r>
              <a:rPr lang="en-US" altLang="zh-CN" sz="1600" kern="100" dirty="0">
                <a:effectLst/>
                <a:latin typeface="Helvetica Now Text" panose="020B0504030202020204" pitchFamily="34" charset="0"/>
                <a:ea typeface="等线" panose="02010600030101010101" pitchFamily="2" charset="-122"/>
                <a:cs typeface="Times New Roman" panose="02020603050405020304" pitchFamily="18" charset="0"/>
                <a:sym typeface="Helvetica Now Text" panose="020B0504030202020204" pitchFamily="34" charset="0"/>
              </a:rPr>
              <a:t>This version indoor station firmware is compatible with both protocol 1.0 and 2.0 door station firmware</a:t>
            </a:r>
            <a:endParaRPr lang="zh-CN" altLang="zh-CN" sz="1200" kern="100" dirty="0">
              <a:effectLst/>
              <a:latin typeface="Helvetica Now Text" panose="020B0504030202020204" pitchFamily="34" charset="0"/>
              <a:ea typeface="等线" panose="02010600030101010101" pitchFamily="2" charset="-122"/>
              <a:cs typeface="Times New Roman" panose="02020603050405020304" pitchFamily="18" charset="0"/>
              <a:sym typeface="Helvetica Now Text" panose="020B0504030202020204" pitchFamily="34" charset="0"/>
            </a:endParaRPr>
          </a:p>
        </p:txBody>
      </p:sp>
      <p:graphicFrame>
        <p:nvGraphicFramePr>
          <p:cNvPr id="6" name="表格 5">
            <a:extLst>
              <a:ext uri="{FF2B5EF4-FFF2-40B4-BE49-F238E27FC236}">
                <a16:creationId xmlns:a16="http://schemas.microsoft.com/office/drawing/2014/main" id="{60C9E9D4-A99D-469D-9FF7-71DDAD8C081F}"/>
              </a:ext>
            </a:extLst>
          </p:cNvPr>
          <p:cNvGraphicFramePr>
            <a:graphicFrameLocks noGrp="1"/>
          </p:cNvGraphicFramePr>
          <p:nvPr>
            <p:extLst>
              <p:ext uri="{D42A27DB-BD31-4B8C-83A1-F6EECF244321}">
                <p14:modId xmlns:p14="http://schemas.microsoft.com/office/powerpoint/2010/main" val="837444940"/>
              </p:ext>
            </p:extLst>
          </p:nvPr>
        </p:nvGraphicFramePr>
        <p:xfrm>
          <a:off x="5236029" y="3971675"/>
          <a:ext cx="5865071" cy="2550030"/>
        </p:xfrm>
        <a:graphic>
          <a:graphicData uri="http://schemas.openxmlformats.org/drawingml/2006/table">
            <a:tbl>
              <a:tblPr/>
              <a:tblGrid>
                <a:gridCol w="2853966">
                  <a:extLst>
                    <a:ext uri="{9D8B030D-6E8A-4147-A177-3AD203B41FA5}">
                      <a16:colId xmlns:a16="http://schemas.microsoft.com/office/drawing/2014/main" val="464553075"/>
                    </a:ext>
                  </a:extLst>
                </a:gridCol>
                <a:gridCol w="1647826">
                  <a:extLst>
                    <a:ext uri="{9D8B030D-6E8A-4147-A177-3AD203B41FA5}">
                      <a16:colId xmlns:a16="http://schemas.microsoft.com/office/drawing/2014/main" val="2770299260"/>
                    </a:ext>
                  </a:extLst>
                </a:gridCol>
                <a:gridCol w="1363279">
                  <a:extLst>
                    <a:ext uri="{9D8B030D-6E8A-4147-A177-3AD203B41FA5}">
                      <a16:colId xmlns:a16="http://schemas.microsoft.com/office/drawing/2014/main" val="2552900509"/>
                    </a:ext>
                  </a:extLst>
                </a:gridCol>
              </a:tblGrid>
              <a:tr h="255003">
                <a:tc>
                  <a:txBody>
                    <a:bodyPr/>
                    <a:lstStyle/>
                    <a:p>
                      <a:pPr algn="ctr" fontAlgn="b"/>
                      <a:r>
                        <a:rPr lang="en-US" sz="1500" b="1" i="0" u="none" strike="noStrike" dirty="0">
                          <a:solidFill>
                            <a:srgbClr val="FFFFFF"/>
                          </a:solidFill>
                          <a:effectLst/>
                          <a:latin typeface="Helvetica Now Text" panose="020B0504030202020204" pitchFamily="34" charset="0"/>
                          <a:ea typeface="等线" panose="02010600030101010101" pitchFamily="2" charset="-122"/>
                          <a:sym typeface="Helvetica Now Text" panose="020B0504030202020204" pitchFamily="34" charset="0"/>
                        </a:rPr>
                        <a:t>Device of Door station</a:t>
                      </a:r>
                    </a:p>
                  </a:txBody>
                  <a:tcPr marL="12750" marR="12750" marT="127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4F81BD"/>
                    </a:solidFill>
                  </a:tcPr>
                </a:tc>
                <a:tc>
                  <a:txBody>
                    <a:bodyPr/>
                    <a:lstStyle/>
                    <a:p>
                      <a:pPr algn="ctr" fontAlgn="b"/>
                      <a:r>
                        <a:rPr lang="en-US" sz="1500" b="1" i="0" u="none" strike="noStrike">
                          <a:solidFill>
                            <a:srgbClr val="FFFFFF"/>
                          </a:solidFill>
                          <a:effectLst/>
                          <a:latin typeface="Helvetica Now Text" panose="020B0504030202020204" pitchFamily="34" charset="0"/>
                          <a:ea typeface="等线" panose="02010600030101010101" pitchFamily="2" charset="-122"/>
                          <a:sym typeface="Helvetica Now Text" panose="020B0504030202020204" pitchFamily="34" charset="0"/>
                        </a:rPr>
                        <a:t>Firmware</a:t>
                      </a:r>
                    </a:p>
                  </a:txBody>
                  <a:tcPr marL="12750" marR="12750" marT="127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4F81BD"/>
                    </a:solidFill>
                  </a:tcPr>
                </a:tc>
                <a:tc>
                  <a:txBody>
                    <a:bodyPr/>
                    <a:lstStyle/>
                    <a:p>
                      <a:pPr algn="ctr" fontAlgn="b"/>
                      <a:r>
                        <a:rPr lang="en-US" sz="1500" b="1" i="0" u="none" strike="noStrike">
                          <a:solidFill>
                            <a:srgbClr val="FFFFFF"/>
                          </a:solidFill>
                          <a:effectLst/>
                          <a:latin typeface="Helvetica Now Text" panose="020B0504030202020204" pitchFamily="34" charset="0"/>
                          <a:ea typeface="等线" panose="02010600030101010101" pitchFamily="2" charset="-122"/>
                          <a:sym typeface="Helvetica Now Text" panose="020B0504030202020204" pitchFamily="34" charset="0"/>
                        </a:rPr>
                        <a:t>Protocol Type</a:t>
                      </a:r>
                    </a:p>
                  </a:txBody>
                  <a:tcPr marL="12750" marR="12750" marT="127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4F81BD"/>
                    </a:solidFill>
                  </a:tcPr>
                </a:tc>
                <a:extLst>
                  <a:ext uri="{0D108BD9-81ED-4DB2-BD59-A6C34878D82A}">
                    <a16:rowId xmlns:a16="http://schemas.microsoft.com/office/drawing/2014/main" val="1753186624"/>
                  </a:ext>
                </a:extLst>
              </a:tr>
              <a:tr h="255003">
                <a:tc>
                  <a:txBody>
                    <a:bodyPr/>
                    <a:lstStyle/>
                    <a:p>
                      <a:pPr algn="ctr" fontAlgn="ctr"/>
                      <a:r>
                        <a:rPr lang="en-US" sz="1200" b="0" i="0" u="none" strike="noStrike" dirty="0">
                          <a:solidFill>
                            <a:srgbClr val="000000"/>
                          </a:solidFill>
                          <a:effectLst/>
                          <a:latin typeface="Helvetica Now Text" panose="020B0504030202020204" pitchFamily="34" charset="0"/>
                          <a:ea typeface="等线" panose="02010600030101010101" pitchFamily="2" charset="-122"/>
                          <a:sym typeface="Helvetica Now Text" panose="020B0504030202020204" pitchFamily="34" charset="0"/>
                        </a:rPr>
                        <a:t>First Generation</a:t>
                      </a:r>
                    </a:p>
                  </a:txBody>
                  <a:tcPr marL="12750" marR="12750" marT="127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B8CCE4"/>
                    </a:solidFill>
                  </a:tcPr>
                </a:tc>
                <a:tc>
                  <a:txBody>
                    <a:bodyPr/>
                    <a:lstStyle/>
                    <a:p>
                      <a:pPr algn="ctr" fontAlgn="ctr"/>
                      <a:r>
                        <a:rPr lang="en-US" sz="1200" b="0" i="0" u="none" strike="noStrike">
                          <a:solidFill>
                            <a:srgbClr val="000000"/>
                          </a:solidFill>
                          <a:effectLst/>
                          <a:latin typeface="Helvetica Now Text" panose="020B0504030202020204" pitchFamily="34" charset="0"/>
                          <a:ea typeface="等线" panose="02010600030101010101" pitchFamily="2" charset="-122"/>
                          <a:sym typeface="Helvetica Now Text" panose="020B0504030202020204" pitchFamily="34" charset="0"/>
                        </a:rPr>
                        <a:t>V1.5.0 &amp; V1.5.1</a:t>
                      </a:r>
                    </a:p>
                  </a:txBody>
                  <a:tcPr marL="12750" marR="12750" marT="127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B8CCE4"/>
                    </a:solidFill>
                  </a:tcPr>
                </a:tc>
                <a:tc>
                  <a:txBody>
                    <a:bodyPr/>
                    <a:lstStyle/>
                    <a:p>
                      <a:pPr algn="ctr" fontAlgn="ctr"/>
                      <a:r>
                        <a:rPr lang="en-US" sz="1200" b="0" i="0" u="none" strike="noStrike">
                          <a:solidFill>
                            <a:srgbClr val="000000"/>
                          </a:solidFill>
                          <a:effectLst/>
                          <a:latin typeface="Helvetica Now Text" panose="020B0504030202020204" pitchFamily="34" charset="0"/>
                          <a:ea typeface="等线" panose="02010600030101010101" pitchFamily="2" charset="-122"/>
                          <a:sym typeface="Helvetica Now Text" panose="020B0504030202020204" pitchFamily="34" charset="0"/>
                        </a:rPr>
                        <a:t>Protocol 1.0</a:t>
                      </a:r>
                    </a:p>
                  </a:txBody>
                  <a:tcPr marL="12750" marR="12750" marT="127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B8CCE4"/>
                    </a:solidFill>
                  </a:tcPr>
                </a:tc>
                <a:extLst>
                  <a:ext uri="{0D108BD9-81ED-4DB2-BD59-A6C34878D82A}">
                    <a16:rowId xmlns:a16="http://schemas.microsoft.com/office/drawing/2014/main" val="180624794"/>
                  </a:ext>
                </a:extLst>
              </a:tr>
              <a:tr h="255003">
                <a:tc rowSpan="2">
                  <a:txBody>
                    <a:bodyPr/>
                    <a:lstStyle/>
                    <a:p>
                      <a:pPr algn="ctr" fontAlgn="ctr"/>
                      <a:r>
                        <a:rPr lang="en-US" sz="1200" b="0" i="0" u="none" strike="noStrike" dirty="0">
                          <a:solidFill>
                            <a:srgbClr val="000000"/>
                          </a:solidFill>
                          <a:effectLst/>
                          <a:latin typeface="Helvetica Now Text" panose="020B0504030202020204" pitchFamily="34" charset="0"/>
                          <a:ea typeface="等线" panose="02010600030101010101" pitchFamily="2" charset="-122"/>
                          <a:sym typeface="Helvetica Now Text" panose="020B0504030202020204" pitchFamily="34" charset="0"/>
                        </a:rPr>
                        <a:t>KD8003</a:t>
                      </a:r>
                    </a:p>
                  </a:txBody>
                  <a:tcPr marL="122401" marR="122401" marT="61201" marB="6120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DCE6F1"/>
                    </a:solidFill>
                  </a:tcPr>
                </a:tc>
                <a:tc>
                  <a:txBody>
                    <a:bodyPr/>
                    <a:lstStyle/>
                    <a:p>
                      <a:pPr algn="ctr" fontAlgn="ctr"/>
                      <a:r>
                        <a:rPr lang="en-US" sz="1200" b="0" i="0" u="none" strike="noStrike">
                          <a:solidFill>
                            <a:srgbClr val="000000"/>
                          </a:solidFill>
                          <a:effectLst/>
                          <a:latin typeface="Helvetica Now Text" panose="020B0504030202020204" pitchFamily="34" charset="0"/>
                          <a:ea typeface="等线" panose="02010600030101010101" pitchFamily="2" charset="-122"/>
                          <a:sym typeface="Helvetica Now Text" panose="020B0504030202020204" pitchFamily="34" charset="0"/>
                        </a:rPr>
                        <a:t>V2.0.X</a:t>
                      </a:r>
                    </a:p>
                  </a:txBody>
                  <a:tcPr marL="12750" marR="12750" marT="127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DCE6F1"/>
                    </a:solidFill>
                  </a:tcPr>
                </a:tc>
                <a:tc>
                  <a:txBody>
                    <a:bodyPr/>
                    <a:lstStyle/>
                    <a:p>
                      <a:pPr algn="ctr" fontAlgn="ctr"/>
                      <a:r>
                        <a:rPr lang="en-US" sz="1200" b="0" i="0" u="none" strike="noStrike">
                          <a:solidFill>
                            <a:srgbClr val="000000"/>
                          </a:solidFill>
                          <a:effectLst/>
                          <a:latin typeface="Helvetica Now Text" panose="020B0504030202020204" pitchFamily="34" charset="0"/>
                          <a:ea typeface="等线" panose="02010600030101010101" pitchFamily="2" charset="-122"/>
                          <a:sym typeface="Helvetica Now Text" panose="020B0504030202020204" pitchFamily="34" charset="0"/>
                        </a:rPr>
                        <a:t>Protocol 1.0</a:t>
                      </a:r>
                    </a:p>
                  </a:txBody>
                  <a:tcPr marL="12750" marR="12750" marT="127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DCE6F1"/>
                    </a:solidFill>
                  </a:tcPr>
                </a:tc>
                <a:extLst>
                  <a:ext uri="{0D108BD9-81ED-4DB2-BD59-A6C34878D82A}">
                    <a16:rowId xmlns:a16="http://schemas.microsoft.com/office/drawing/2014/main" val="138401034"/>
                  </a:ext>
                </a:extLst>
              </a:tr>
              <a:tr h="255003">
                <a:tc vMerge="1">
                  <a:txBody>
                    <a:bodyPr/>
                    <a:lstStyle/>
                    <a:p>
                      <a:endParaRPr lang="zh-CN" altLang="en-US"/>
                    </a:p>
                  </a:txBody>
                  <a:tcPr/>
                </a:tc>
                <a:tc>
                  <a:txBody>
                    <a:bodyPr/>
                    <a:lstStyle/>
                    <a:p>
                      <a:pPr algn="ctr" fontAlgn="ctr"/>
                      <a:r>
                        <a:rPr lang="en-US" sz="1200" b="0" i="0" u="none" strike="noStrike" dirty="0">
                          <a:solidFill>
                            <a:srgbClr val="000000"/>
                          </a:solidFill>
                          <a:effectLst/>
                          <a:latin typeface="Helvetica Now Text" panose="020B0504030202020204" pitchFamily="34" charset="0"/>
                          <a:ea typeface="等线" panose="02010600030101010101" pitchFamily="2" charset="-122"/>
                          <a:sym typeface="Helvetica Now Text" panose="020B0504030202020204" pitchFamily="34" charset="0"/>
                        </a:rPr>
                        <a:t>V2.2.3 and above</a:t>
                      </a:r>
                    </a:p>
                  </a:txBody>
                  <a:tcPr marL="12750" marR="12750" marT="127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B8CCE4"/>
                    </a:solidFill>
                  </a:tcPr>
                </a:tc>
                <a:tc>
                  <a:txBody>
                    <a:bodyPr/>
                    <a:lstStyle/>
                    <a:p>
                      <a:pPr algn="ctr" fontAlgn="ctr"/>
                      <a:r>
                        <a:rPr lang="en-US" sz="1200" b="0" i="0" u="none" strike="noStrike">
                          <a:solidFill>
                            <a:srgbClr val="000000"/>
                          </a:solidFill>
                          <a:effectLst/>
                          <a:latin typeface="Helvetica Now Text" panose="020B0504030202020204" pitchFamily="34" charset="0"/>
                          <a:ea typeface="等线" panose="02010600030101010101" pitchFamily="2" charset="-122"/>
                          <a:sym typeface="Helvetica Now Text" panose="020B0504030202020204" pitchFamily="34" charset="0"/>
                        </a:rPr>
                        <a:t>Protocol 2.0</a:t>
                      </a:r>
                    </a:p>
                  </a:txBody>
                  <a:tcPr marL="12750" marR="12750" marT="127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B8CCE4"/>
                    </a:solidFill>
                  </a:tcPr>
                </a:tc>
                <a:extLst>
                  <a:ext uri="{0D108BD9-81ED-4DB2-BD59-A6C34878D82A}">
                    <a16:rowId xmlns:a16="http://schemas.microsoft.com/office/drawing/2014/main" val="1582909698"/>
                  </a:ext>
                </a:extLst>
              </a:tr>
              <a:tr h="255003">
                <a:tc rowSpan="2">
                  <a:txBody>
                    <a:bodyPr/>
                    <a:lstStyle/>
                    <a:p>
                      <a:pPr algn="ctr" fontAlgn="ctr"/>
                      <a:r>
                        <a:rPr lang="en-US" sz="1200" b="0" i="0" u="none" strike="noStrike">
                          <a:solidFill>
                            <a:srgbClr val="000000"/>
                          </a:solidFill>
                          <a:effectLst/>
                          <a:latin typeface="Helvetica Now Text" panose="020B0504030202020204" pitchFamily="34" charset="0"/>
                          <a:ea typeface="等线" panose="02010600030101010101" pitchFamily="2" charset="-122"/>
                          <a:sym typeface="Helvetica Now Text" panose="020B0504030202020204" pitchFamily="34" charset="0"/>
                        </a:rPr>
                        <a:t>KV(B) Series</a:t>
                      </a:r>
                    </a:p>
                  </a:txBody>
                  <a:tcPr marL="122401" marR="122401" marT="61201" marB="6120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DCE6F1"/>
                    </a:solidFill>
                  </a:tcPr>
                </a:tc>
                <a:tc>
                  <a:txBody>
                    <a:bodyPr/>
                    <a:lstStyle/>
                    <a:p>
                      <a:pPr algn="ctr" fontAlgn="ctr"/>
                      <a:r>
                        <a:rPr lang="en-US" sz="1200" b="0" i="0" u="none" strike="noStrike" dirty="0">
                          <a:solidFill>
                            <a:srgbClr val="000000"/>
                          </a:solidFill>
                          <a:effectLst/>
                          <a:latin typeface="Helvetica Now Text" panose="020B0504030202020204" pitchFamily="34" charset="0"/>
                          <a:ea typeface="等线" panose="02010600030101010101" pitchFamily="2" charset="-122"/>
                          <a:sym typeface="Helvetica Now Text" panose="020B0504030202020204" pitchFamily="34" charset="0"/>
                        </a:rPr>
                        <a:t>V2.1.X</a:t>
                      </a:r>
                    </a:p>
                  </a:txBody>
                  <a:tcPr marL="12750" marR="12750" marT="127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DCE6F1"/>
                    </a:solidFill>
                  </a:tcPr>
                </a:tc>
                <a:tc>
                  <a:txBody>
                    <a:bodyPr/>
                    <a:lstStyle/>
                    <a:p>
                      <a:pPr algn="ctr" fontAlgn="ctr"/>
                      <a:r>
                        <a:rPr lang="en-US" sz="1200" b="0" i="0" u="none" strike="noStrike">
                          <a:solidFill>
                            <a:srgbClr val="000000"/>
                          </a:solidFill>
                          <a:effectLst/>
                          <a:latin typeface="Helvetica Now Text" panose="020B0504030202020204" pitchFamily="34" charset="0"/>
                          <a:ea typeface="等线" panose="02010600030101010101" pitchFamily="2" charset="-122"/>
                          <a:sym typeface="Helvetica Now Text" panose="020B0504030202020204" pitchFamily="34" charset="0"/>
                        </a:rPr>
                        <a:t>Protocol 1.0</a:t>
                      </a:r>
                    </a:p>
                  </a:txBody>
                  <a:tcPr marL="12750" marR="12750" marT="127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DCE6F1"/>
                    </a:solidFill>
                  </a:tcPr>
                </a:tc>
                <a:extLst>
                  <a:ext uri="{0D108BD9-81ED-4DB2-BD59-A6C34878D82A}">
                    <a16:rowId xmlns:a16="http://schemas.microsoft.com/office/drawing/2014/main" val="2067616701"/>
                  </a:ext>
                </a:extLst>
              </a:tr>
              <a:tr h="255003">
                <a:tc vMerge="1">
                  <a:txBody>
                    <a:bodyPr/>
                    <a:lstStyle/>
                    <a:p>
                      <a:endParaRPr lang="zh-CN" altLang="en-US"/>
                    </a:p>
                  </a:txBody>
                  <a:tcPr/>
                </a:tc>
                <a:tc>
                  <a:txBody>
                    <a:bodyPr/>
                    <a:lstStyle/>
                    <a:p>
                      <a:pPr algn="ctr" fontAlgn="ctr"/>
                      <a:r>
                        <a:rPr lang="en-US" sz="1200" b="0" i="0" u="none" strike="noStrike" dirty="0">
                          <a:solidFill>
                            <a:srgbClr val="000000"/>
                          </a:solidFill>
                          <a:effectLst/>
                          <a:latin typeface="Helvetica Now Text" panose="020B0504030202020204" pitchFamily="34" charset="0"/>
                          <a:ea typeface="等线" panose="02010600030101010101" pitchFamily="2" charset="-122"/>
                          <a:sym typeface="Helvetica Now Text" panose="020B0504030202020204" pitchFamily="34" charset="0"/>
                        </a:rPr>
                        <a:t>V2.2.3 and above</a:t>
                      </a:r>
                    </a:p>
                  </a:txBody>
                  <a:tcPr marL="12750" marR="12750" marT="127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B8CCE4"/>
                    </a:solidFill>
                  </a:tcPr>
                </a:tc>
                <a:tc>
                  <a:txBody>
                    <a:bodyPr/>
                    <a:lstStyle/>
                    <a:p>
                      <a:pPr algn="ctr" fontAlgn="ctr"/>
                      <a:r>
                        <a:rPr lang="en-US" sz="1200" b="0" i="0" u="none" strike="noStrike">
                          <a:solidFill>
                            <a:srgbClr val="000000"/>
                          </a:solidFill>
                          <a:effectLst/>
                          <a:latin typeface="Helvetica Now Text" panose="020B0504030202020204" pitchFamily="34" charset="0"/>
                          <a:ea typeface="等线" panose="02010600030101010101" pitchFamily="2" charset="-122"/>
                          <a:sym typeface="Helvetica Now Text" panose="020B0504030202020204" pitchFamily="34" charset="0"/>
                        </a:rPr>
                        <a:t>Protocol 2.0</a:t>
                      </a:r>
                    </a:p>
                  </a:txBody>
                  <a:tcPr marL="12750" marR="12750" marT="127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B8CCE4"/>
                    </a:solidFill>
                  </a:tcPr>
                </a:tc>
                <a:extLst>
                  <a:ext uri="{0D108BD9-81ED-4DB2-BD59-A6C34878D82A}">
                    <a16:rowId xmlns:a16="http://schemas.microsoft.com/office/drawing/2014/main" val="1848422130"/>
                  </a:ext>
                </a:extLst>
              </a:tr>
              <a:tr h="255003">
                <a:tc>
                  <a:txBody>
                    <a:bodyPr/>
                    <a:lstStyle/>
                    <a:p>
                      <a:pPr algn="ctr" fontAlgn="ctr"/>
                      <a:r>
                        <a:rPr lang="en-US" sz="1200" b="0" i="0" u="none" strike="noStrike">
                          <a:solidFill>
                            <a:srgbClr val="000000"/>
                          </a:solidFill>
                          <a:effectLst/>
                          <a:latin typeface="Helvetica Now Text" panose="020B0504030202020204" pitchFamily="34" charset="0"/>
                          <a:ea typeface="等线" panose="02010600030101010101" pitchFamily="2" charset="-122"/>
                          <a:sym typeface="Helvetica Now Text" panose="020B0504030202020204" pitchFamily="34" charset="0"/>
                        </a:rPr>
                        <a:t>KV(C) Series</a:t>
                      </a:r>
                    </a:p>
                  </a:txBody>
                  <a:tcPr marL="12750" marR="12750" marT="127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DCE6F1"/>
                    </a:solidFill>
                  </a:tcPr>
                </a:tc>
                <a:tc>
                  <a:txBody>
                    <a:bodyPr/>
                    <a:lstStyle/>
                    <a:p>
                      <a:pPr algn="ctr" fontAlgn="ctr"/>
                      <a:r>
                        <a:rPr lang="en-US" sz="1200" b="0" i="0" u="none" strike="noStrike" dirty="0">
                          <a:solidFill>
                            <a:srgbClr val="000000"/>
                          </a:solidFill>
                          <a:effectLst/>
                          <a:latin typeface="Helvetica Now Text" panose="020B0504030202020204" pitchFamily="34" charset="0"/>
                          <a:ea typeface="等线" panose="02010600030101010101" pitchFamily="2" charset="-122"/>
                          <a:sym typeface="Helvetica Now Text" panose="020B0504030202020204" pitchFamily="34" charset="0"/>
                        </a:rPr>
                        <a:t>All</a:t>
                      </a:r>
                    </a:p>
                  </a:txBody>
                  <a:tcPr marL="12750" marR="12750" marT="127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DCE6F1"/>
                    </a:solidFill>
                  </a:tcPr>
                </a:tc>
                <a:tc>
                  <a:txBody>
                    <a:bodyPr/>
                    <a:lstStyle/>
                    <a:p>
                      <a:pPr algn="ctr" fontAlgn="ctr"/>
                      <a:r>
                        <a:rPr lang="en-US" sz="1200" b="0" i="0" u="none" strike="noStrike" dirty="0">
                          <a:solidFill>
                            <a:srgbClr val="000000"/>
                          </a:solidFill>
                          <a:effectLst/>
                          <a:latin typeface="Helvetica Now Text" panose="020B0504030202020204" pitchFamily="34" charset="0"/>
                          <a:ea typeface="等线" panose="02010600030101010101" pitchFamily="2" charset="-122"/>
                          <a:sym typeface="Helvetica Now Text" panose="020B0504030202020204" pitchFamily="34" charset="0"/>
                        </a:rPr>
                        <a:t>Protocol 2.0</a:t>
                      </a:r>
                    </a:p>
                  </a:txBody>
                  <a:tcPr marL="12750" marR="12750" marT="127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DCE6F1"/>
                    </a:solidFill>
                  </a:tcPr>
                </a:tc>
                <a:extLst>
                  <a:ext uri="{0D108BD9-81ED-4DB2-BD59-A6C34878D82A}">
                    <a16:rowId xmlns:a16="http://schemas.microsoft.com/office/drawing/2014/main" val="88486262"/>
                  </a:ext>
                </a:extLst>
              </a:tr>
              <a:tr h="255003">
                <a:tc rowSpan="2">
                  <a:txBody>
                    <a:bodyPr/>
                    <a:lstStyle/>
                    <a:p>
                      <a:pPr algn="ctr" fontAlgn="ctr"/>
                      <a:r>
                        <a:rPr lang="en-US" sz="1200" b="0" i="0" u="none" strike="noStrike">
                          <a:solidFill>
                            <a:srgbClr val="000000"/>
                          </a:solidFill>
                          <a:effectLst/>
                          <a:latin typeface="Helvetica Now Text" panose="020B0504030202020204" pitchFamily="34" charset="0"/>
                          <a:ea typeface="等线" panose="02010600030101010101" pitchFamily="2" charset="-122"/>
                          <a:sym typeface="Helvetica Now Text" panose="020B0504030202020204" pitchFamily="34" charset="0"/>
                        </a:rPr>
                        <a:t>KB8113</a:t>
                      </a:r>
                    </a:p>
                  </a:txBody>
                  <a:tcPr marL="122401" marR="122401" marT="61201" marB="6120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B8CCE4"/>
                    </a:solidFill>
                  </a:tcPr>
                </a:tc>
                <a:tc>
                  <a:txBody>
                    <a:bodyPr/>
                    <a:lstStyle/>
                    <a:p>
                      <a:pPr algn="ctr" fontAlgn="ctr"/>
                      <a:r>
                        <a:rPr lang="en-US" sz="1200" b="0" i="0" u="none" strike="noStrike" dirty="0">
                          <a:solidFill>
                            <a:srgbClr val="000000"/>
                          </a:solidFill>
                          <a:effectLst/>
                          <a:latin typeface="Helvetica Now Text" panose="020B0504030202020204" pitchFamily="34" charset="0"/>
                          <a:ea typeface="等线" panose="02010600030101010101" pitchFamily="2" charset="-122"/>
                          <a:sym typeface="Helvetica Now Text" panose="020B0504030202020204" pitchFamily="34" charset="0"/>
                        </a:rPr>
                        <a:t>V2.2.1</a:t>
                      </a:r>
                    </a:p>
                  </a:txBody>
                  <a:tcPr marL="12750" marR="12750" marT="127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B8CCE4"/>
                    </a:solidFill>
                  </a:tcPr>
                </a:tc>
                <a:tc>
                  <a:txBody>
                    <a:bodyPr/>
                    <a:lstStyle/>
                    <a:p>
                      <a:pPr algn="ctr" fontAlgn="ctr"/>
                      <a:r>
                        <a:rPr lang="en-US" sz="1200" b="0" i="0" u="none" strike="noStrike" dirty="0">
                          <a:solidFill>
                            <a:srgbClr val="000000"/>
                          </a:solidFill>
                          <a:effectLst/>
                          <a:latin typeface="Helvetica Now Text" panose="020B0504030202020204" pitchFamily="34" charset="0"/>
                          <a:ea typeface="等线" panose="02010600030101010101" pitchFamily="2" charset="-122"/>
                          <a:sym typeface="Helvetica Now Text" panose="020B0504030202020204" pitchFamily="34" charset="0"/>
                        </a:rPr>
                        <a:t>Protocol 1.0</a:t>
                      </a:r>
                    </a:p>
                  </a:txBody>
                  <a:tcPr marL="12750" marR="12750" marT="127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B8CCE4"/>
                    </a:solidFill>
                  </a:tcPr>
                </a:tc>
                <a:extLst>
                  <a:ext uri="{0D108BD9-81ED-4DB2-BD59-A6C34878D82A}">
                    <a16:rowId xmlns:a16="http://schemas.microsoft.com/office/drawing/2014/main" val="3163149624"/>
                  </a:ext>
                </a:extLst>
              </a:tr>
              <a:tr h="255003">
                <a:tc vMerge="1">
                  <a:txBody>
                    <a:bodyPr/>
                    <a:lstStyle/>
                    <a:p>
                      <a:endParaRPr lang="zh-CN" altLang="en-US"/>
                    </a:p>
                  </a:txBody>
                  <a:tcPr/>
                </a:tc>
                <a:tc>
                  <a:txBody>
                    <a:bodyPr/>
                    <a:lstStyle/>
                    <a:p>
                      <a:pPr algn="ctr" fontAlgn="ctr"/>
                      <a:r>
                        <a:rPr lang="en-US" sz="1200" b="0" i="0" u="none" strike="noStrike">
                          <a:solidFill>
                            <a:srgbClr val="000000"/>
                          </a:solidFill>
                          <a:effectLst/>
                          <a:latin typeface="Helvetica Now Text" panose="020B0504030202020204" pitchFamily="34" charset="0"/>
                          <a:ea typeface="等线" panose="02010600030101010101" pitchFamily="2" charset="-122"/>
                          <a:sym typeface="Helvetica Now Text" panose="020B0504030202020204" pitchFamily="34" charset="0"/>
                        </a:rPr>
                        <a:t>V2.2.10 and above</a:t>
                      </a:r>
                    </a:p>
                  </a:txBody>
                  <a:tcPr marL="12750" marR="12750" marT="127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DCE6F1"/>
                    </a:solidFill>
                  </a:tcPr>
                </a:tc>
                <a:tc>
                  <a:txBody>
                    <a:bodyPr/>
                    <a:lstStyle/>
                    <a:p>
                      <a:pPr algn="ctr" fontAlgn="ctr"/>
                      <a:r>
                        <a:rPr lang="en-US" sz="1200" b="0" i="0" u="none" strike="noStrike" dirty="0">
                          <a:solidFill>
                            <a:srgbClr val="000000"/>
                          </a:solidFill>
                          <a:effectLst/>
                          <a:latin typeface="Helvetica Now Text" panose="020B0504030202020204" pitchFamily="34" charset="0"/>
                          <a:ea typeface="等线" panose="02010600030101010101" pitchFamily="2" charset="-122"/>
                          <a:sym typeface="Helvetica Now Text" panose="020B0504030202020204" pitchFamily="34" charset="0"/>
                        </a:rPr>
                        <a:t>Protocol 2.0</a:t>
                      </a:r>
                    </a:p>
                  </a:txBody>
                  <a:tcPr marL="12750" marR="12750" marT="127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DCE6F1"/>
                    </a:solidFill>
                  </a:tcPr>
                </a:tc>
                <a:extLst>
                  <a:ext uri="{0D108BD9-81ED-4DB2-BD59-A6C34878D82A}">
                    <a16:rowId xmlns:a16="http://schemas.microsoft.com/office/drawing/2014/main" val="2003841389"/>
                  </a:ext>
                </a:extLst>
              </a:tr>
              <a:tr h="255003">
                <a:tc>
                  <a:txBody>
                    <a:bodyPr/>
                    <a:lstStyle/>
                    <a:p>
                      <a:pPr algn="ctr" fontAlgn="ctr"/>
                      <a:r>
                        <a:rPr lang="en-US" sz="1200" b="0" i="0" u="none" strike="noStrike">
                          <a:solidFill>
                            <a:srgbClr val="000000"/>
                          </a:solidFill>
                          <a:effectLst/>
                          <a:latin typeface="Helvetica Now Text" panose="020B0504030202020204" pitchFamily="34" charset="0"/>
                          <a:ea typeface="等线" panose="02010600030101010101" pitchFamily="2" charset="-122"/>
                          <a:sym typeface="Helvetica Now Text" panose="020B0504030202020204" pitchFamily="34" charset="0"/>
                        </a:rPr>
                        <a:t>KD9203/KD3003/KD8103/KD8023</a:t>
                      </a:r>
                    </a:p>
                  </a:txBody>
                  <a:tcPr marL="12750" marR="12750" marT="127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B8CCE4"/>
                    </a:solidFill>
                  </a:tcPr>
                </a:tc>
                <a:tc>
                  <a:txBody>
                    <a:bodyPr/>
                    <a:lstStyle/>
                    <a:p>
                      <a:pPr algn="ctr" fontAlgn="ctr"/>
                      <a:r>
                        <a:rPr lang="en-US" sz="1200" b="0" i="0" u="none" strike="noStrike">
                          <a:solidFill>
                            <a:srgbClr val="000000"/>
                          </a:solidFill>
                          <a:effectLst/>
                          <a:latin typeface="Helvetica Now Text" panose="020B0504030202020204" pitchFamily="34" charset="0"/>
                          <a:ea typeface="等线" panose="02010600030101010101" pitchFamily="2" charset="-122"/>
                          <a:sym typeface="Helvetica Now Text" panose="020B0504030202020204" pitchFamily="34" charset="0"/>
                        </a:rPr>
                        <a:t>All</a:t>
                      </a:r>
                    </a:p>
                  </a:txBody>
                  <a:tcPr marL="12750" marR="12750" marT="127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B8CCE4"/>
                    </a:solidFill>
                  </a:tcPr>
                </a:tc>
                <a:tc>
                  <a:txBody>
                    <a:bodyPr/>
                    <a:lstStyle/>
                    <a:p>
                      <a:pPr algn="ctr" fontAlgn="ctr"/>
                      <a:r>
                        <a:rPr lang="en-US" sz="1200" b="0" i="0" u="none" strike="noStrike" dirty="0">
                          <a:solidFill>
                            <a:srgbClr val="000000"/>
                          </a:solidFill>
                          <a:effectLst/>
                          <a:latin typeface="Helvetica Now Text" panose="020B0504030202020204" pitchFamily="34" charset="0"/>
                          <a:ea typeface="等线" panose="02010600030101010101" pitchFamily="2" charset="-122"/>
                          <a:sym typeface="Helvetica Now Text" panose="020B0504030202020204" pitchFamily="34" charset="0"/>
                        </a:rPr>
                        <a:t>Protocol 2.0</a:t>
                      </a:r>
                    </a:p>
                  </a:txBody>
                  <a:tcPr marL="12750" marR="12750" marT="127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B8CCE4"/>
                    </a:solidFill>
                  </a:tcPr>
                </a:tc>
                <a:extLst>
                  <a:ext uri="{0D108BD9-81ED-4DB2-BD59-A6C34878D82A}">
                    <a16:rowId xmlns:a16="http://schemas.microsoft.com/office/drawing/2014/main" val="901520154"/>
                  </a:ext>
                </a:extLst>
              </a:tr>
            </a:tbl>
          </a:graphicData>
        </a:graphic>
      </p:graphicFrame>
    </p:spTree>
    <p:extLst>
      <p:ext uri="{BB962C8B-B14F-4D97-AF65-F5344CB8AC3E}">
        <p14:creationId xmlns:p14="http://schemas.microsoft.com/office/powerpoint/2010/main" val="187255416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2" name="圆角矩形 21"/>
          <p:cNvSpPr/>
          <p:nvPr/>
        </p:nvSpPr>
        <p:spPr>
          <a:xfrm>
            <a:off x="0" y="1111586"/>
            <a:ext cx="12192000" cy="5746414"/>
          </a:xfrm>
          <a:prstGeom prst="roundRect">
            <a:avLst>
              <a:gd name="adj" fmla="val 19376"/>
            </a:avLst>
          </a:prstGeom>
          <a:solidFill>
            <a:srgbClr val="5B9BD5">
              <a:alpha val="50196"/>
            </a:srgbClr>
          </a:solidFill>
        </p:spPr>
        <p:style>
          <a:lnRef idx="3">
            <a:schemeClr val="lt1"/>
          </a:lnRef>
          <a:fillRef idx="1">
            <a:schemeClr val="accent1"/>
          </a:fillRef>
          <a:effectRef idx="1">
            <a:schemeClr val="accent1"/>
          </a:effectRef>
          <a:fontRef idx="minor">
            <a:schemeClr val="lt1"/>
          </a:fontRef>
        </p:style>
        <p:txBody>
          <a:bodyPr rtlCol="0" anchor="ctr"/>
          <a:lstStyle/>
          <a:p>
            <a:pPr algn="ctr"/>
            <a:endParaRPr lang="zh-CN" altLang="en-US"/>
          </a:p>
        </p:txBody>
      </p:sp>
      <p:sp>
        <p:nvSpPr>
          <p:cNvPr id="58" name="TextBox 17"/>
          <p:cNvSpPr txBox="1"/>
          <p:nvPr/>
        </p:nvSpPr>
        <p:spPr>
          <a:xfrm>
            <a:off x="815414" y="660291"/>
            <a:ext cx="3942094" cy="451296"/>
          </a:xfrm>
          <a:prstGeom prst="rect">
            <a:avLst/>
          </a:prstGeom>
          <a:noFill/>
        </p:spPr>
        <p:txBody>
          <a:bodyPr wrap="square" lIns="121875" tIns="60937" rIns="121875" bIns="60937" rtlCol="0">
            <a:spAutoFit/>
          </a:bodyPr>
          <a:lstStyle>
            <a:defPPr>
              <a:defRPr lang="zh-CN"/>
            </a:defPPr>
            <a:lvl1pPr>
              <a:defRPr sz="1400">
                <a:solidFill>
                  <a:srgbClr val="494949"/>
                </a:solidFill>
                <a:latin typeface="Calibri" panose="020F0502020204030204" pitchFamily="34" charset="0"/>
                <a:ea typeface="Open Sans Light" panose="020B0306030504020204" pitchFamily="34" charset="0"/>
                <a:cs typeface="Calibri" panose="020F0502020204030204" pitchFamily="34" charset="0"/>
              </a:defRPr>
            </a:lvl1pPr>
          </a:lstStyle>
          <a:p>
            <a:pPr marL="0" marR="0" lvl="0" indent="0" defTabSz="914400" rtl="0" eaLnBrk="1" fontAlgn="auto" latinLnBrk="0" hangingPunct="1">
              <a:lnSpc>
                <a:spcPct val="100000"/>
              </a:lnSpc>
              <a:spcBef>
                <a:spcPts val="0"/>
              </a:spcBef>
              <a:spcAft>
                <a:spcPts val="0"/>
              </a:spcAft>
              <a:buClrTx/>
              <a:buSzTx/>
              <a:buFontTx/>
              <a:buNone/>
              <a:tabLst/>
              <a:defRPr/>
            </a:pPr>
            <a:r>
              <a:rPr lang="en-US" altLang="zh-CN" sz="2133" dirty="0">
                <a:solidFill>
                  <a:prstClr val="black">
                    <a:lumMod val="75000"/>
                    <a:lumOff val="25000"/>
                  </a:prstClr>
                </a:solidFill>
                <a:latin typeface="Helvetica Now Text" panose="020B0504030202020204" pitchFamily="34" charset="0"/>
                <a:ea typeface="等线" panose="02010600030101010101" pitchFamily="2" charset="-122"/>
                <a:sym typeface="Helvetica Now Text" panose="020B0504030202020204" pitchFamily="34" charset="0"/>
              </a:rPr>
              <a:t>Easy Wizard-Interface Show</a:t>
            </a:r>
            <a:endParaRPr kumimoji="0" lang="en-US" altLang="zh-CN" sz="2133" b="0" i="0" u="none" strike="noStrike" kern="1200" cap="none" spc="0" normalizeH="0" baseline="0" noProof="0" dirty="0">
              <a:ln>
                <a:noFill/>
              </a:ln>
              <a:solidFill>
                <a:srgbClr val="FF0000"/>
              </a:solidFill>
              <a:effectLst/>
              <a:uLnTx/>
              <a:uFillTx/>
              <a:latin typeface="Helvetica Now Text" panose="020B0504030202020204" pitchFamily="34" charset="0"/>
              <a:ea typeface="等线" panose="02010600030101010101" pitchFamily="2" charset="-122"/>
              <a:sym typeface="Helvetica Now Text" panose="020B0504030202020204" pitchFamily="34" charset="0"/>
            </a:endParaRPr>
          </a:p>
        </p:txBody>
      </p:sp>
      <p:sp>
        <p:nvSpPr>
          <p:cNvPr id="99" name="矩形 2">
            <a:extLst>
              <a:ext uri="{FF2B5EF4-FFF2-40B4-BE49-F238E27FC236}">
                <a16:creationId xmlns:a16="http://schemas.microsoft.com/office/drawing/2014/main" id="{84C79BF8-ABA4-4580-B285-D4AFF92179B1}"/>
              </a:ext>
            </a:extLst>
          </p:cNvPr>
          <p:cNvSpPr/>
          <p:nvPr/>
        </p:nvSpPr>
        <p:spPr>
          <a:xfrm>
            <a:off x="815414" y="175811"/>
            <a:ext cx="4811797" cy="584775"/>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3200" b="1" i="0" u="none" strike="noStrike" kern="1200" cap="none" spc="0" normalizeH="0" baseline="0" noProof="0" dirty="0">
                <a:ln>
                  <a:noFill/>
                </a:ln>
                <a:solidFill>
                  <a:prstClr val="black">
                    <a:lumMod val="75000"/>
                    <a:lumOff val="25000"/>
                  </a:prstClr>
                </a:solidFill>
                <a:effectLst/>
                <a:uLnTx/>
                <a:uFillTx/>
                <a:latin typeface="Helvetica Now Text" panose="020B0504030202020204" pitchFamily="34" charset="0"/>
                <a:ea typeface="等线" panose="02010600030101010101" pitchFamily="2" charset="-122"/>
                <a:sym typeface="Helvetica Now Text" panose="020B0504030202020204" pitchFamily="34" charset="0"/>
              </a:rPr>
              <a:t>Easy UI 2.0 </a:t>
            </a:r>
          </a:p>
        </p:txBody>
      </p:sp>
      <p:sp>
        <p:nvSpPr>
          <p:cNvPr id="8" name="文本框 7">
            <a:extLst>
              <a:ext uri="{FF2B5EF4-FFF2-40B4-BE49-F238E27FC236}">
                <a16:creationId xmlns:a16="http://schemas.microsoft.com/office/drawing/2014/main" id="{39921E3A-A0BA-44EA-9B93-E0216354BC1C}"/>
              </a:ext>
            </a:extLst>
          </p:cNvPr>
          <p:cNvSpPr txBox="1"/>
          <p:nvPr/>
        </p:nvSpPr>
        <p:spPr>
          <a:xfrm>
            <a:off x="1850711" y="5295370"/>
            <a:ext cx="3119765" cy="646331"/>
          </a:xfrm>
          <a:prstGeom prst="rect">
            <a:avLst/>
          </a:prstGeom>
          <a:noFill/>
        </p:spPr>
        <p:txBody>
          <a:bodyPr wrap="none" rtlCol="0">
            <a:spAutoFit/>
          </a:bodyPr>
          <a:lstStyle/>
          <a:p>
            <a:pPr algn="ctr"/>
            <a:r>
              <a:rPr lang="en-US" altLang="zh-CN" dirty="0">
                <a:latin typeface="Helvetica Now Text" panose="020B0504030202020204" pitchFamily="34" charset="0"/>
                <a:ea typeface="等线" panose="02010600030101010101" pitchFamily="2" charset="-122"/>
                <a:cs typeface="Arial" panose="020B0604020202020204" pitchFamily="34" charset="0"/>
                <a:sym typeface="Helvetica Now Text" panose="020B0504030202020204" pitchFamily="34" charset="0"/>
              </a:rPr>
              <a:t>Step1: language selection </a:t>
            </a:r>
          </a:p>
          <a:p>
            <a:pPr algn="ctr"/>
            <a:r>
              <a:rPr lang="en-US" altLang="zh-CN" dirty="0">
                <a:latin typeface="Helvetica Now Text" panose="020B0504030202020204" pitchFamily="34" charset="0"/>
                <a:ea typeface="等线" panose="02010600030101010101" pitchFamily="2" charset="-122"/>
                <a:cs typeface="Arial" panose="020B0604020202020204" pitchFamily="34" charset="0"/>
                <a:sym typeface="Helvetica Now Text" panose="020B0504030202020204" pitchFamily="34" charset="0"/>
              </a:rPr>
              <a:t>(support 21 languages) </a:t>
            </a:r>
            <a:endParaRPr lang="zh-CN" altLang="en-US" dirty="0">
              <a:latin typeface="Helvetica Now Text" panose="020B0504030202020204" pitchFamily="34" charset="0"/>
              <a:ea typeface="等线" panose="02010600030101010101" pitchFamily="2" charset="-122"/>
              <a:cs typeface="Arial" panose="020B0604020202020204" pitchFamily="34" charset="0"/>
              <a:sym typeface="Helvetica Now Text" panose="020B0504030202020204" pitchFamily="34" charset="0"/>
            </a:endParaRPr>
          </a:p>
        </p:txBody>
      </p:sp>
      <p:grpSp>
        <p:nvGrpSpPr>
          <p:cNvPr id="5" name="组合 4"/>
          <p:cNvGrpSpPr/>
          <p:nvPr/>
        </p:nvGrpSpPr>
        <p:grpSpPr>
          <a:xfrm>
            <a:off x="467920" y="1719009"/>
            <a:ext cx="5650565" cy="3190003"/>
            <a:chOff x="467920" y="1719009"/>
            <a:chExt cx="5650565" cy="3190003"/>
          </a:xfrm>
        </p:grpSpPr>
        <p:pic>
          <p:nvPicPr>
            <p:cNvPr id="3" name="图片 2">
              <a:extLst>
                <a:ext uri="{FF2B5EF4-FFF2-40B4-BE49-F238E27FC236}">
                  <a16:creationId xmlns:a16="http://schemas.microsoft.com/office/drawing/2014/main" id="{5BADD85A-4851-4B05-A995-4B8405F4DCBB}"/>
                </a:ext>
              </a:extLst>
            </p:cNvPr>
            <p:cNvPicPr>
              <a:picLocks noChangeAspect="1"/>
            </p:cNvPicPr>
            <p:nvPr/>
          </p:nvPicPr>
          <p:blipFill>
            <a:blip r:embed="rId3"/>
            <a:stretch>
              <a:fillRect/>
            </a:stretch>
          </p:blipFill>
          <p:spPr>
            <a:xfrm>
              <a:off x="467920" y="2620593"/>
              <a:ext cx="3476117" cy="2033788"/>
            </a:xfrm>
            <a:prstGeom prst="rect">
              <a:avLst/>
            </a:prstGeom>
            <a:ln>
              <a:noFill/>
            </a:ln>
          </p:spPr>
        </p:pic>
        <p:grpSp>
          <p:nvGrpSpPr>
            <p:cNvPr id="4" name="组合 3"/>
            <p:cNvGrpSpPr/>
            <p:nvPr/>
          </p:nvGrpSpPr>
          <p:grpSpPr>
            <a:xfrm>
              <a:off x="3022701" y="1719009"/>
              <a:ext cx="3095784" cy="3190003"/>
              <a:chOff x="815414" y="3071478"/>
              <a:chExt cx="2691961" cy="2773890"/>
            </a:xfrm>
          </p:grpSpPr>
          <p:pic>
            <p:nvPicPr>
              <p:cNvPr id="10" name="图片 9">
                <a:extLst>
                  <a:ext uri="{FF2B5EF4-FFF2-40B4-BE49-F238E27FC236}">
                    <a16:creationId xmlns:a16="http://schemas.microsoft.com/office/drawing/2014/main" id="{03C2E63F-E22F-4047-ACA0-1A5A2E9DDAD3}"/>
                  </a:ext>
                </a:extLst>
              </p:cNvPr>
              <p:cNvPicPr>
                <a:picLocks noChangeAspect="1"/>
              </p:cNvPicPr>
              <p:nvPr/>
            </p:nvPicPr>
            <p:blipFill>
              <a:blip r:embed="rId4"/>
              <a:stretch>
                <a:fillRect/>
              </a:stretch>
            </p:blipFill>
            <p:spPr>
              <a:xfrm>
                <a:off x="815414" y="3236288"/>
                <a:ext cx="1102157" cy="2609080"/>
              </a:xfrm>
              <a:prstGeom prst="rect">
                <a:avLst/>
              </a:prstGeom>
            </p:spPr>
          </p:pic>
          <p:pic>
            <p:nvPicPr>
              <p:cNvPr id="12" name="图片 11">
                <a:extLst>
                  <a:ext uri="{FF2B5EF4-FFF2-40B4-BE49-F238E27FC236}">
                    <a16:creationId xmlns:a16="http://schemas.microsoft.com/office/drawing/2014/main" id="{75B720C9-9DC9-4316-A418-0E3D5878ED58}"/>
                  </a:ext>
                </a:extLst>
              </p:cNvPr>
              <p:cNvPicPr>
                <a:picLocks noChangeAspect="1"/>
              </p:cNvPicPr>
              <p:nvPr/>
            </p:nvPicPr>
            <p:blipFill>
              <a:blip r:embed="rId5"/>
              <a:stretch>
                <a:fillRect/>
              </a:stretch>
            </p:blipFill>
            <p:spPr>
              <a:xfrm>
                <a:off x="1616568" y="3071478"/>
                <a:ext cx="1164691" cy="2517685"/>
              </a:xfrm>
              <a:prstGeom prst="rect">
                <a:avLst/>
              </a:prstGeom>
            </p:spPr>
          </p:pic>
          <p:pic>
            <p:nvPicPr>
              <p:cNvPr id="14" name="图片 13">
                <a:extLst>
                  <a:ext uri="{FF2B5EF4-FFF2-40B4-BE49-F238E27FC236}">
                    <a16:creationId xmlns:a16="http://schemas.microsoft.com/office/drawing/2014/main" id="{A7F0CB25-3580-448D-A733-DDB3FCAB98B1}"/>
                  </a:ext>
                </a:extLst>
              </p:cNvPr>
              <p:cNvPicPr>
                <a:picLocks noChangeAspect="1"/>
              </p:cNvPicPr>
              <p:nvPr/>
            </p:nvPicPr>
            <p:blipFill>
              <a:blip r:embed="rId6"/>
              <a:stretch>
                <a:fillRect/>
              </a:stretch>
            </p:blipFill>
            <p:spPr>
              <a:xfrm>
                <a:off x="2341377" y="5001682"/>
                <a:ext cx="1165998" cy="656310"/>
              </a:xfrm>
              <a:prstGeom prst="rect">
                <a:avLst/>
              </a:prstGeom>
            </p:spPr>
          </p:pic>
        </p:grpSp>
      </p:grpSp>
      <p:sp>
        <p:nvSpPr>
          <p:cNvPr id="19" name="文本框 18">
            <a:extLst>
              <a:ext uri="{FF2B5EF4-FFF2-40B4-BE49-F238E27FC236}">
                <a16:creationId xmlns:a16="http://schemas.microsoft.com/office/drawing/2014/main" id="{B4085715-90FC-4E41-9187-438396E1C704}"/>
              </a:ext>
            </a:extLst>
          </p:cNvPr>
          <p:cNvSpPr txBox="1"/>
          <p:nvPr/>
        </p:nvSpPr>
        <p:spPr>
          <a:xfrm>
            <a:off x="6577990" y="6148254"/>
            <a:ext cx="5352233" cy="523220"/>
          </a:xfrm>
          <a:prstGeom prst="rect">
            <a:avLst/>
          </a:prstGeom>
          <a:noFill/>
        </p:spPr>
        <p:txBody>
          <a:bodyPr wrap="square" rtlCol="0">
            <a:spAutoFit/>
          </a:bodyPr>
          <a:lstStyle/>
          <a:p>
            <a:r>
              <a:rPr lang="en-US" altLang="zh-CN" sz="1400" i="1" dirty="0">
                <a:solidFill>
                  <a:srgbClr val="FF0000"/>
                </a:solidFill>
                <a:latin typeface="Helvetica Now Text" panose="020B0504030202020204" pitchFamily="34" charset="0"/>
                <a:ea typeface="等线" panose="02010600030101010101" pitchFamily="2" charset="-122"/>
                <a:cs typeface="Arial" panose="020B0604020202020204" pitchFamily="34" charset="0"/>
                <a:sym typeface="Helvetica Now Text" panose="020B0504030202020204" pitchFamily="34" charset="0"/>
              </a:rPr>
              <a:t>Note</a:t>
            </a:r>
            <a:r>
              <a:rPr lang="en-US" altLang="zh-CN" sz="1400" i="1" dirty="0">
                <a:latin typeface="Helvetica Now Text" panose="020B0504030202020204" pitchFamily="34" charset="0"/>
                <a:ea typeface="等线" panose="02010600030101010101" pitchFamily="2" charset="-122"/>
                <a:cs typeface="Arial" panose="020B0604020202020204" pitchFamily="34" charset="0"/>
                <a:sym typeface="Helvetica Now Text" panose="020B0504030202020204" pitchFamily="34" charset="0"/>
              </a:rPr>
              <a:t>: Please ensure that you entered correct email address/security question &amp; answer for password retrieval</a:t>
            </a:r>
            <a:endParaRPr lang="zh-CN" altLang="en-US" sz="1400" i="1" dirty="0">
              <a:latin typeface="Helvetica Now Text" panose="020B0504030202020204" pitchFamily="34" charset="0"/>
              <a:ea typeface="等线" panose="02010600030101010101" pitchFamily="2" charset="-122"/>
              <a:cs typeface="Arial" panose="020B0604020202020204" pitchFamily="34" charset="0"/>
              <a:sym typeface="Helvetica Now Text" panose="020B0504030202020204" pitchFamily="34" charset="0"/>
            </a:endParaRPr>
          </a:p>
        </p:txBody>
      </p:sp>
      <p:grpSp>
        <p:nvGrpSpPr>
          <p:cNvPr id="2" name="组合 1"/>
          <p:cNvGrpSpPr/>
          <p:nvPr/>
        </p:nvGrpSpPr>
        <p:grpSpPr>
          <a:xfrm>
            <a:off x="6577990" y="1892608"/>
            <a:ext cx="5064238" cy="3402762"/>
            <a:chOff x="6136030" y="1206808"/>
            <a:chExt cx="5064238" cy="3402762"/>
          </a:xfrm>
        </p:grpSpPr>
        <p:pic>
          <p:nvPicPr>
            <p:cNvPr id="20" name="图片 19">
              <a:extLst>
                <a:ext uri="{FF2B5EF4-FFF2-40B4-BE49-F238E27FC236}">
                  <a16:creationId xmlns:a16="http://schemas.microsoft.com/office/drawing/2014/main" id="{D53CD9CB-ABE7-4C78-A33D-B6E8E144FE2E}"/>
                </a:ext>
              </a:extLst>
            </p:cNvPr>
            <p:cNvPicPr>
              <a:picLocks/>
            </p:cNvPicPr>
            <p:nvPr/>
          </p:nvPicPr>
          <p:blipFill>
            <a:blip r:embed="rId7"/>
            <a:stretch>
              <a:fillRect/>
            </a:stretch>
          </p:blipFill>
          <p:spPr>
            <a:xfrm>
              <a:off x="6136030" y="1206808"/>
              <a:ext cx="3496896" cy="2035507"/>
            </a:xfrm>
            <a:prstGeom prst="rect">
              <a:avLst/>
            </a:prstGeom>
            <a:ln>
              <a:noFill/>
            </a:ln>
          </p:spPr>
        </p:pic>
        <p:pic>
          <p:nvPicPr>
            <p:cNvPr id="21" name="图片 20">
              <a:extLst>
                <a:ext uri="{FF2B5EF4-FFF2-40B4-BE49-F238E27FC236}">
                  <a16:creationId xmlns:a16="http://schemas.microsoft.com/office/drawing/2014/main" id="{AB36BCD4-CD9B-4C1B-8E8A-935634DDEF45}"/>
                </a:ext>
              </a:extLst>
            </p:cNvPr>
            <p:cNvPicPr>
              <a:picLocks/>
            </p:cNvPicPr>
            <p:nvPr/>
          </p:nvPicPr>
          <p:blipFill>
            <a:blip r:embed="rId8"/>
            <a:stretch>
              <a:fillRect/>
            </a:stretch>
          </p:blipFill>
          <p:spPr>
            <a:xfrm>
              <a:off x="7703372" y="2574063"/>
              <a:ext cx="3496896" cy="2035507"/>
            </a:xfrm>
            <a:prstGeom prst="rect">
              <a:avLst/>
            </a:prstGeom>
            <a:ln>
              <a:noFill/>
            </a:ln>
          </p:spPr>
        </p:pic>
      </p:grpSp>
      <p:sp>
        <p:nvSpPr>
          <p:cNvPr id="6" name="文本框 5"/>
          <p:cNvSpPr txBox="1"/>
          <p:nvPr/>
        </p:nvSpPr>
        <p:spPr>
          <a:xfrm>
            <a:off x="7034862" y="5295370"/>
            <a:ext cx="4150495" cy="646331"/>
          </a:xfrm>
          <a:prstGeom prst="rect">
            <a:avLst/>
          </a:prstGeom>
          <a:noFill/>
        </p:spPr>
        <p:txBody>
          <a:bodyPr wrap="none" rtlCol="0">
            <a:spAutoFit/>
          </a:bodyPr>
          <a:lstStyle>
            <a:defPPr>
              <a:defRPr lang="en-US"/>
            </a:defPPr>
            <a:lvl1pPr>
              <a:defRPr>
                <a:latin typeface="Helvetica Now Text" panose="020B0504030202020204" pitchFamily="34" charset="0"/>
                <a:ea typeface="等线" panose="02010600030101010101" pitchFamily="2" charset="-122"/>
                <a:cs typeface="Arial" panose="020B0604020202020204" pitchFamily="34" charset="0"/>
              </a:defRPr>
            </a:lvl1pPr>
          </a:lstStyle>
          <a:p>
            <a:pPr algn="ctr"/>
            <a:r>
              <a:rPr lang="en-US" altLang="zh-CN" dirty="0">
                <a:sym typeface="Helvetica Now Text" panose="020B0504030202020204" pitchFamily="34" charset="0"/>
              </a:rPr>
              <a:t>Step2: Password</a:t>
            </a:r>
            <a:r>
              <a:rPr lang="zh-CN" altLang="en-US" dirty="0">
                <a:sym typeface="Helvetica Now Text" panose="020B0504030202020204" pitchFamily="34" charset="0"/>
              </a:rPr>
              <a:t> </a:t>
            </a:r>
            <a:r>
              <a:rPr lang="en-US" altLang="zh-CN" dirty="0">
                <a:sym typeface="Helvetica Now Text" panose="020B0504030202020204" pitchFamily="34" charset="0"/>
              </a:rPr>
              <a:t>reset</a:t>
            </a:r>
            <a:r>
              <a:rPr lang="zh-CN" altLang="en-US" dirty="0">
                <a:sym typeface="Helvetica Now Text" panose="020B0504030202020204" pitchFamily="34" charset="0"/>
              </a:rPr>
              <a:t> </a:t>
            </a:r>
            <a:br>
              <a:rPr lang="en-US" altLang="zh-CN" dirty="0">
                <a:sym typeface="Helvetica Now Text" panose="020B0504030202020204" pitchFamily="34" charset="0"/>
              </a:rPr>
            </a:br>
            <a:r>
              <a:rPr lang="en-US" altLang="zh-CN" dirty="0">
                <a:sym typeface="Helvetica Now Text" panose="020B0504030202020204" pitchFamily="34" charset="0"/>
              </a:rPr>
              <a:t>(reserved email or security question)</a:t>
            </a:r>
          </a:p>
        </p:txBody>
      </p:sp>
      <p:cxnSp>
        <p:nvCxnSpPr>
          <p:cNvPr id="25" name="直接连接符 24"/>
          <p:cNvCxnSpPr/>
          <p:nvPr/>
        </p:nvCxnSpPr>
        <p:spPr>
          <a:xfrm flipH="1" flipV="1">
            <a:off x="6208722" y="1581160"/>
            <a:ext cx="32058" cy="5003799"/>
          </a:xfrm>
          <a:prstGeom prst="line">
            <a:avLst/>
          </a:prstGeom>
          <a:noFill/>
          <a:ln w="28575" cap="flat" cmpd="sng" algn="ctr">
            <a:solidFill>
              <a:sysClr val="windowText" lastClr="000000"/>
            </a:solidFill>
            <a:prstDash val="dash"/>
            <a:miter lim="800000"/>
          </a:ln>
          <a:effectLst/>
        </p:spPr>
      </p:cxnSp>
    </p:spTree>
    <p:extLst>
      <p:ext uri="{BB962C8B-B14F-4D97-AF65-F5344CB8AC3E}">
        <p14:creationId xmlns:p14="http://schemas.microsoft.com/office/powerpoint/2010/main" val="393999799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圆角矩形 1"/>
          <p:cNvSpPr/>
          <p:nvPr/>
        </p:nvSpPr>
        <p:spPr>
          <a:xfrm>
            <a:off x="0" y="1111586"/>
            <a:ext cx="12192000" cy="5746414"/>
          </a:xfrm>
          <a:prstGeom prst="roundRect">
            <a:avLst>
              <a:gd name="adj" fmla="val 19376"/>
            </a:avLst>
          </a:prstGeom>
          <a:solidFill>
            <a:srgbClr val="5B9BD5">
              <a:alpha val="50196"/>
            </a:srgbClr>
          </a:solidFill>
        </p:spPr>
        <p:style>
          <a:lnRef idx="3">
            <a:schemeClr val="lt1"/>
          </a:lnRef>
          <a:fillRef idx="1">
            <a:schemeClr val="accent1"/>
          </a:fillRef>
          <a:effectRef idx="1">
            <a:schemeClr val="accent1"/>
          </a:effectRef>
          <a:fontRef idx="minor">
            <a:schemeClr val="lt1"/>
          </a:fontRef>
        </p:style>
        <p:txBody>
          <a:bodyPr rtlCol="0" anchor="ctr"/>
          <a:lstStyle/>
          <a:p>
            <a:pPr algn="ctr"/>
            <a:endParaRPr lang="zh-CN" altLang="en-US"/>
          </a:p>
        </p:txBody>
      </p:sp>
      <p:sp>
        <p:nvSpPr>
          <p:cNvPr id="99" name="矩形 2">
            <a:extLst>
              <a:ext uri="{FF2B5EF4-FFF2-40B4-BE49-F238E27FC236}">
                <a16:creationId xmlns:a16="http://schemas.microsoft.com/office/drawing/2014/main" id="{84C79BF8-ABA4-4580-B285-D4AFF92179B1}"/>
              </a:ext>
            </a:extLst>
          </p:cNvPr>
          <p:cNvSpPr/>
          <p:nvPr/>
        </p:nvSpPr>
        <p:spPr>
          <a:xfrm>
            <a:off x="815414" y="175810"/>
            <a:ext cx="4811797" cy="584775"/>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3200" b="1" i="0" u="none" strike="noStrike" kern="1200" cap="none" spc="0" normalizeH="0" baseline="0" noProof="0" dirty="0">
                <a:ln>
                  <a:noFill/>
                </a:ln>
                <a:solidFill>
                  <a:prstClr val="black">
                    <a:lumMod val="75000"/>
                    <a:lumOff val="25000"/>
                  </a:prstClr>
                </a:solidFill>
                <a:effectLst/>
                <a:uLnTx/>
                <a:uFillTx/>
                <a:latin typeface="Helvetica Now Text" panose="020B0504030202020204" pitchFamily="34" charset="0"/>
                <a:ea typeface="等线" panose="02010600030101010101" pitchFamily="2" charset="-122"/>
                <a:sym typeface="Helvetica Now Text" panose="020B0504030202020204" pitchFamily="34" charset="0"/>
              </a:rPr>
              <a:t>Easy UI 2.0 </a:t>
            </a:r>
          </a:p>
        </p:txBody>
      </p:sp>
      <p:sp>
        <p:nvSpPr>
          <p:cNvPr id="13" name="文本框 12">
            <a:extLst>
              <a:ext uri="{FF2B5EF4-FFF2-40B4-BE49-F238E27FC236}">
                <a16:creationId xmlns:a16="http://schemas.microsoft.com/office/drawing/2014/main" id="{9C87EE42-1607-4B8E-AC3A-DBE3FE25DB70}"/>
              </a:ext>
            </a:extLst>
          </p:cNvPr>
          <p:cNvSpPr txBox="1"/>
          <p:nvPr/>
        </p:nvSpPr>
        <p:spPr>
          <a:xfrm>
            <a:off x="774415" y="4460218"/>
            <a:ext cx="4754091" cy="1415772"/>
          </a:xfrm>
          <a:prstGeom prst="rect">
            <a:avLst/>
          </a:prstGeom>
          <a:noFill/>
        </p:spPr>
        <p:txBody>
          <a:bodyPr wrap="square" rtlCol="0">
            <a:spAutoFit/>
          </a:bodyPr>
          <a:lstStyle>
            <a:defPPr>
              <a:defRPr lang="en-US"/>
            </a:defPPr>
            <a:lvl1pPr>
              <a:defRPr>
                <a:latin typeface="Helvetica Now Text" panose="020B0504030202020204" pitchFamily="34" charset="0"/>
                <a:ea typeface="等线" panose="02010600030101010101" pitchFamily="2" charset="-122"/>
                <a:cs typeface="Arial" panose="020B0604020202020204" pitchFamily="34" charset="0"/>
              </a:defRPr>
            </a:lvl1pPr>
          </a:lstStyle>
          <a:p>
            <a:pPr algn="ctr"/>
            <a:r>
              <a:rPr lang="en-US" altLang="zh-CN" dirty="0">
                <a:sym typeface="Helvetica Now Text" panose="020B0504030202020204" pitchFamily="34" charset="0"/>
              </a:rPr>
              <a:t>Step3: Network parameter settings </a:t>
            </a:r>
            <a:br>
              <a:rPr lang="en-US" altLang="zh-CN" dirty="0">
                <a:sym typeface="Helvetica Now Text" panose="020B0504030202020204" pitchFamily="34" charset="0"/>
              </a:rPr>
            </a:br>
            <a:r>
              <a:rPr lang="en-US" altLang="zh-CN" dirty="0">
                <a:sym typeface="Helvetica Now Text" panose="020B0504030202020204" pitchFamily="34" charset="0"/>
              </a:rPr>
              <a:t>(DHCP or set manually)</a:t>
            </a:r>
          </a:p>
          <a:p>
            <a:endParaRPr lang="en-US" altLang="zh-CN" dirty="0">
              <a:sym typeface="Helvetica Now Text" panose="020B0504030202020204" pitchFamily="34" charset="0"/>
            </a:endParaRPr>
          </a:p>
          <a:p>
            <a:r>
              <a:rPr lang="en-US" altLang="zh-CN" sz="1600" dirty="0">
                <a:solidFill>
                  <a:srgbClr val="FF0000"/>
                </a:solidFill>
                <a:sym typeface="Helvetica Now Text" panose="020B0504030202020204" pitchFamily="34" charset="0"/>
              </a:rPr>
              <a:t>Note: </a:t>
            </a:r>
            <a:r>
              <a:rPr lang="en-US" altLang="zh-CN" sz="1600" dirty="0">
                <a:sym typeface="Helvetica Now Text" panose="020B0504030202020204" pitchFamily="34" charset="0"/>
              </a:rPr>
              <a:t>indoor station will set all linked devices in future steps to same network segment.</a:t>
            </a:r>
          </a:p>
        </p:txBody>
      </p:sp>
      <p:pic>
        <p:nvPicPr>
          <p:cNvPr id="15" name="图片 14">
            <a:extLst>
              <a:ext uri="{FF2B5EF4-FFF2-40B4-BE49-F238E27FC236}">
                <a16:creationId xmlns:a16="http://schemas.microsoft.com/office/drawing/2014/main" id="{44759666-5D8E-4657-A0FF-B07309D33594}"/>
              </a:ext>
            </a:extLst>
          </p:cNvPr>
          <p:cNvPicPr>
            <a:picLocks noChangeAspect="1"/>
          </p:cNvPicPr>
          <p:nvPr/>
        </p:nvPicPr>
        <p:blipFill>
          <a:blip r:embed="rId3"/>
          <a:stretch>
            <a:fillRect/>
          </a:stretch>
        </p:blipFill>
        <p:spPr>
          <a:xfrm>
            <a:off x="847627" y="1596066"/>
            <a:ext cx="4607665" cy="2702705"/>
          </a:xfrm>
          <a:prstGeom prst="rect">
            <a:avLst/>
          </a:prstGeom>
          <a:ln>
            <a:noFill/>
          </a:ln>
        </p:spPr>
      </p:pic>
      <p:sp>
        <p:nvSpPr>
          <p:cNvPr id="16" name="文本框 15">
            <a:extLst>
              <a:ext uri="{FF2B5EF4-FFF2-40B4-BE49-F238E27FC236}">
                <a16:creationId xmlns:a16="http://schemas.microsoft.com/office/drawing/2014/main" id="{3122CC8D-CDB6-41B4-80C2-AF52391D4BFB}"/>
              </a:ext>
            </a:extLst>
          </p:cNvPr>
          <p:cNvSpPr txBox="1"/>
          <p:nvPr/>
        </p:nvSpPr>
        <p:spPr>
          <a:xfrm>
            <a:off x="6192095" y="4460218"/>
            <a:ext cx="5865596" cy="2154436"/>
          </a:xfrm>
          <a:prstGeom prst="rect">
            <a:avLst/>
          </a:prstGeom>
          <a:noFill/>
        </p:spPr>
        <p:txBody>
          <a:bodyPr wrap="square" rtlCol="0">
            <a:spAutoFit/>
          </a:bodyPr>
          <a:lstStyle/>
          <a:p>
            <a:pPr lvl="0" algn="ctr"/>
            <a:r>
              <a:rPr lang="en-US" altLang="zh-CN" dirty="0">
                <a:latin typeface="Helvetica Now Text" panose="020B0504030202020204" pitchFamily="34" charset="0"/>
                <a:ea typeface="等线" panose="02010600030101010101" pitchFamily="2" charset="-122"/>
                <a:cs typeface="Arial" panose="020B0604020202020204" pitchFamily="34" charset="0"/>
                <a:sym typeface="Helvetica Now Text" panose="020B0504030202020204" pitchFamily="34" charset="0"/>
              </a:rPr>
              <a:t>Step4: Quick setting for registration password</a:t>
            </a:r>
            <a:endParaRPr lang="zh-CN" altLang="zh-CN" dirty="0">
              <a:latin typeface="Helvetica Now Text" panose="020B0504030202020204" pitchFamily="34" charset="0"/>
              <a:ea typeface="等线" panose="02010600030101010101" pitchFamily="2" charset="-122"/>
              <a:cs typeface="Arial" panose="020B0604020202020204" pitchFamily="34" charset="0"/>
              <a:sym typeface="Helvetica Now Text" panose="020B0504030202020204" pitchFamily="34" charset="0"/>
            </a:endParaRPr>
          </a:p>
          <a:p>
            <a:pPr algn="ctr"/>
            <a:r>
              <a:rPr lang="en-US" altLang="zh-CN" dirty="0">
                <a:latin typeface="Helvetica Now Text" panose="020B0504030202020204" pitchFamily="34" charset="0"/>
                <a:ea typeface="等线" panose="02010600030101010101" pitchFamily="2" charset="-122"/>
                <a:cs typeface="Arial" panose="020B0604020202020204" pitchFamily="34" charset="0"/>
                <a:sym typeface="Helvetica Now Text" panose="020B0504030202020204" pitchFamily="34" charset="0"/>
              </a:rPr>
              <a:t>After checked, the registration password of indoor station will be consistent with its activation password, no need to input manually.</a:t>
            </a:r>
          </a:p>
          <a:p>
            <a:endParaRPr lang="en-US" altLang="zh-CN" sz="1400" dirty="0">
              <a:latin typeface="Helvetica Now Text" panose="020B0504030202020204" pitchFamily="34" charset="0"/>
              <a:ea typeface="等线" panose="02010600030101010101" pitchFamily="2" charset="-122"/>
              <a:cs typeface="Arial" panose="020B0604020202020204" pitchFamily="34" charset="0"/>
              <a:sym typeface="Helvetica Now Text" panose="020B0504030202020204" pitchFamily="34" charset="0"/>
            </a:endParaRPr>
          </a:p>
          <a:p>
            <a:r>
              <a:rPr lang="en-US" altLang="zh-CN" sz="1600" i="1" dirty="0">
                <a:solidFill>
                  <a:srgbClr val="FF0000"/>
                </a:solidFill>
                <a:latin typeface="Helvetica Now Text" panose="020B0504030202020204" pitchFamily="34" charset="0"/>
                <a:ea typeface="等线" panose="02010600030101010101" pitchFamily="2" charset="-122"/>
                <a:cs typeface="Arial" panose="020B0604020202020204" pitchFamily="34" charset="0"/>
                <a:sym typeface="Helvetica Now Text" panose="020B0504030202020204" pitchFamily="34" charset="0"/>
              </a:rPr>
              <a:t>Note</a:t>
            </a:r>
            <a:r>
              <a:rPr lang="en-US" altLang="zh-CN" sz="1600" i="1" dirty="0">
                <a:latin typeface="Helvetica Now Text" panose="020B0504030202020204" pitchFamily="34" charset="0"/>
                <a:ea typeface="等线" panose="02010600030101010101" pitchFamily="2" charset="-122"/>
                <a:cs typeface="Arial" panose="020B0604020202020204" pitchFamily="34" charset="0"/>
                <a:sym typeface="Helvetica Now Text" panose="020B0504030202020204" pitchFamily="34" charset="0"/>
              </a:rPr>
              <a:t>: Registration password is used to register between devices, if different, it will cause calling failed. All devices in same intercom system must use same registration password</a:t>
            </a:r>
            <a:r>
              <a:rPr lang="en-US" altLang="zh-CN" sz="1600" dirty="0">
                <a:latin typeface="Helvetica Now Text" panose="020B0504030202020204" pitchFamily="34" charset="0"/>
                <a:ea typeface="等线" panose="02010600030101010101" pitchFamily="2" charset="-122"/>
                <a:cs typeface="Arial" panose="020B0604020202020204" pitchFamily="34" charset="0"/>
                <a:sym typeface="Helvetica Now Text" panose="020B0504030202020204" pitchFamily="34" charset="0"/>
              </a:rPr>
              <a:t>.</a:t>
            </a:r>
          </a:p>
        </p:txBody>
      </p:sp>
      <p:sp>
        <p:nvSpPr>
          <p:cNvPr id="11" name="TextBox 17">
            <a:extLst>
              <a:ext uri="{FF2B5EF4-FFF2-40B4-BE49-F238E27FC236}">
                <a16:creationId xmlns:a16="http://schemas.microsoft.com/office/drawing/2014/main" id="{7EC54CE3-3A7C-45A0-969A-2EACDDE956D3}"/>
              </a:ext>
            </a:extLst>
          </p:cNvPr>
          <p:cNvSpPr txBox="1"/>
          <p:nvPr/>
        </p:nvSpPr>
        <p:spPr>
          <a:xfrm>
            <a:off x="815414" y="660290"/>
            <a:ext cx="4692505" cy="451296"/>
          </a:xfrm>
          <a:prstGeom prst="rect">
            <a:avLst/>
          </a:prstGeom>
          <a:noFill/>
        </p:spPr>
        <p:txBody>
          <a:bodyPr wrap="square" lIns="121875" tIns="60937" rIns="121875" bIns="60937" rtlCol="0">
            <a:spAutoFit/>
          </a:bodyPr>
          <a:lstStyle>
            <a:defPPr>
              <a:defRPr lang="zh-CN"/>
            </a:defPPr>
            <a:lvl1pPr>
              <a:defRPr sz="1400">
                <a:solidFill>
                  <a:srgbClr val="494949"/>
                </a:solidFill>
                <a:latin typeface="Calibri" panose="020F0502020204030204" pitchFamily="34" charset="0"/>
                <a:ea typeface="Open Sans Light" panose="020B0306030504020204" pitchFamily="34" charset="0"/>
                <a:cs typeface="Calibri" panose="020F0502020204030204" pitchFamily="34" charset="0"/>
              </a:defRPr>
            </a:lvl1pPr>
          </a:lstStyle>
          <a:p>
            <a:pPr marL="0" marR="0" lvl="0" indent="0" defTabSz="914400" rtl="0" eaLnBrk="1" fontAlgn="auto" latinLnBrk="0" hangingPunct="1">
              <a:lnSpc>
                <a:spcPct val="100000"/>
              </a:lnSpc>
              <a:spcBef>
                <a:spcPts val="0"/>
              </a:spcBef>
              <a:spcAft>
                <a:spcPts val="0"/>
              </a:spcAft>
              <a:buClrTx/>
              <a:buSzTx/>
              <a:buFontTx/>
              <a:buNone/>
              <a:tabLst/>
              <a:defRPr/>
            </a:pPr>
            <a:r>
              <a:rPr lang="en-US" altLang="zh-CN" sz="2133" dirty="0">
                <a:solidFill>
                  <a:prstClr val="black">
                    <a:lumMod val="75000"/>
                    <a:lumOff val="25000"/>
                  </a:prstClr>
                </a:solidFill>
                <a:latin typeface="Helvetica Now Text" panose="020B0504030202020204" pitchFamily="34" charset="0"/>
                <a:ea typeface="等线" panose="02010600030101010101" pitchFamily="2" charset="-122"/>
                <a:sym typeface="Helvetica Now Text" panose="020B0504030202020204" pitchFamily="34" charset="0"/>
              </a:rPr>
              <a:t>Easy Wizard-Interface Show</a:t>
            </a:r>
            <a:endParaRPr kumimoji="0" lang="en-US" altLang="zh-CN" sz="2133" b="0" i="0" u="none" strike="noStrike" kern="1200" cap="none" spc="0" normalizeH="0" baseline="0" noProof="0" dirty="0">
              <a:ln>
                <a:noFill/>
              </a:ln>
              <a:solidFill>
                <a:srgbClr val="FF0000"/>
              </a:solidFill>
              <a:effectLst/>
              <a:uLnTx/>
              <a:uFillTx/>
              <a:latin typeface="Helvetica Now Text" panose="020B0504030202020204" pitchFamily="34" charset="0"/>
              <a:ea typeface="等线" panose="02010600030101010101" pitchFamily="2" charset="-122"/>
              <a:sym typeface="Helvetica Now Text" panose="020B0504030202020204" pitchFamily="34" charset="0"/>
            </a:endParaRPr>
          </a:p>
        </p:txBody>
      </p:sp>
      <p:pic>
        <p:nvPicPr>
          <p:cNvPr id="12" name="图片 11">
            <a:extLst>
              <a:ext uri="{FF2B5EF4-FFF2-40B4-BE49-F238E27FC236}">
                <a16:creationId xmlns:a16="http://schemas.microsoft.com/office/drawing/2014/main" id="{7CEDBAE7-0247-4D69-957B-932156712EC9}"/>
              </a:ext>
            </a:extLst>
          </p:cNvPr>
          <p:cNvPicPr/>
          <p:nvPr/>
        </p:nvPicPr>
        <p:blipFill>
          <a:blip r:embed="rId4"/>
          <a:stretch>
            <a:fillRect/>
          </a:stretch>
        </p:blipFill>
        <p:spPr>
          <a:xfrm>
            <a:off x="6611354" y="1596066"/>
            <a:ext cx="4627292" cy="2702705"/>
          </a:xfrm>
          <a:prstGeom prst="rect">
            <a:avLst/>
          </a:prstGeom>
          <a:ln>
            <a:noFill/>
          </a:ln>
        </p:spPr>
      </p:pic>
      <p:cxnSp>
        <p:nvCxnSpPr>
          <p:cNvPr id="10" name="直接连接符 9"/>
          <p:cNvCxnSpPr/>
          <p:nvPr/>
        </p:nvCxnSpPr>
        <p:spPr>
          <a:xfrm flipH="1" flipV="1">
            <a:off x="6020424" y="1638533"/>
            <a:ext cx="32058" cy="5003799"/>
          </a:xfrm>
          <a:prstGeom prst="line">
            <a:avLst/>
          </a:prstGeom>
          <a:noFill/>
          <a:ln w="28575" cap="flat" cmpd="sng" algn="ctr">
            <a:solidFill>
              <a:sysClr val="windowText" lastClr="000000"/>
            </a:solidFill>
            <a:prstDash val="dash"/>
            <a:miter lim="800000"/>
          </a:ln>
          <a:effectLst/>
        </p:spPr>
      </p:cxnSp>
    </p:spTree>
    <p:extLst>
      <p:ext uri="{BB962C8B-B14F-4D97-AF65-F5344CB8AC3E}">
        <p14:creationId xmlns:p14="http://schemas.microsoft.com/office/powerpoint/2010/main" val="239720519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圆角矩形 11"/>
          <p:cNvSpPr/>
          <p:nvPr/>
        </p:nvSpPr>
        <p:spPr>
          <a:xfrm>
            <a:off x="0" y="1111586"/>
            <a:ext cx="12192000" cy="5746414"/>
          </a:xfrm>
          <a:prstGeom prst="roundRect">
            <a:avLst>
              <a:gd name="adj" fmla="val 19376"/>
            </a:avLst>
          </a:prstGeom>
          <a:solidFill>
            <a:srgbClr val="5B9BD5">
              <a:alpha val="50196"/>
            </a:srgbClr>
          </a:solidFill>
        </p:spPr>
        <p:style>
          <a:lnRef idx="3">
            <a:schemeClr val="lt1"/>
          </a:lnRef>
          <a:fillRef idx="1">
            <a:schemeClr val="accent1"/>
          </a:fillRef>
          <a:effectRef idx="1">
            <a:schemeClr val="accent1"/>
          </a:effectRef>
          <a:fontRef idx="minor">
            <a:schemeClr val="lt1"/>
          </a:fontRef>
        </p:style>
        <p:txBody>
          <a:bodyPr rtlCol="0" anchor="ctr"/>
          <a:lstStyle/>
          <a:p>
            <a:pPr algn="ctr"/>
            <a:endParaRPr lang="zh-CN" altLang="en-US"/>
          </a:p>
        </p:txBody>
      </p:sp>
      <p:sp>
        <p:nvSpPr>
          <p:cNvPr id="99" name="矩形 2">
            <a:extLst>
              <a:ext uri="{FF2B5EF4-FFF2-40B4-BE49-F238E27FC236}">
                <a16:creationId xmlns:a16="http://schemas.microsoft.com/office/drawing/2014/main" id="{84C79BF8-ABA4-4580-B285-D4AFF92179B1}"/>
              </a:ext>
            </a:extLst>
          </p:cNvPr>
          <p:cNvSpPr/>
          <p:nvPr/>
        </p:nvSpPr>
        <p:spPr>
          <a:xfrm>
            <a:off x="815414" y="175811"/>
            <a:ext cx="4811797" cy="584775"/>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3200" b="1" i="0" u="none" strike="noStrike" kern="1200" cap="none" spc="0" normalizeH="0" baseline="0" noProof="0" dirty="0">
                <a:ln>
                  <a:noFill/>
                </a:ln>
                <a:solidFill>
                  <a:prstClr val="black">
                    <a:lumMod val="75000"/>
                    <a:lumOff val="25000"/>
                  </a:prstClr>
                </a:solidFill>
                <a:effectLst/>
                <a:uLnTx/>
                <a:uFillTx/>
                <a:latin typeface="Helvetica Now Text" panose="020B0504030202020204" pitchFamily="34" charset="0"/>
                <a:ea typeface="等线" panose="02010600030101010101" pitchFamily="2" charset="-122"/>
                <a:sym typeface="Helvetica Now Text" panose="020B0504030202020204" pitchFamily="34" charset="0"/>
              </a:rPr>
              <a:t>Easy UI 2.0 </a:t>
            </a:r>
          </a:p>
        </p:txBody>
      </p:sp>
      <p:sp>
        <p:nvSpPr>
          <p:cNvPr id="8" name="文本框 7">
            <a:extLst>
              <a:ext uri="{FF2B5EF4-FFF2-40B4-BE49-F238E27FC236}">
                <a16:creationId xmlns:a16="http://schemas.microsoft.com/office/drawing/2014/main" id="{39921E3A-A0BA-44EA-9B93-E0216354BC1C}"/>
              </a:ext>
            </a:extLst>
          </p:cNvPr>
          <p:cNvSpPr txBox="1"/>
          <p:nvPr/>
        </p:nvSpPr>
        <p:spPr>
          <a:xfrm>
            <a:off x="413420" y="5716388"/>
            <a:ext cx="5615784" cy="646331"/>
          </a:xfrm>
          <a:prstGeom prst="rect">
            <a:avLst/>
          </a:prstGeom>
          <a:noFill/>
        </p:spPr>
        <p:txBody>
          <a:bodyPr wrap="square" rtlCol="0">
            <a:spAutoFit/>
          </a:bodyPr>
          <a:lstStyle/>
          <a:p>
            <a:pPr algn="ctr"/>
            <a:r>
              <a:rPr lang="en-US" altLang="zh-CN" dirty="0">
                <a:latin typeface="Helvetica Now Text" panose="020B0504030202020204" pitchFamily="34" charset="0"/>
                <a:ea typeface="等线" panose="02010600030101010101" pitchFamily="2" charset="-122"/>
                <a:cs typeface="Arial" panose="020B0604020202020204" pitchFamily="34" charset="0"/>
                <a:sym typeface="Helvetica Now Text" panose="020B0504030202020204" pitchFamily="34" charset="0"/>
              </a:rPr>
              <a:t>Step5: Wi-Fi settings</a:t>
            </a:r>
          </a:p>
          <a:p>
            <a:pPr algn="ctr"/>
            <a:r>
              <a:rPr lang="en-US" altLang="zh-CN" dirty="0">
                <a:latin typeface="Helvetica Now Text" panose="020B0504030202020204" pitchFamily="34" charset="0"/>
                <a:ea typeface="等线" panose="02010600030101010101" pitchFamily="2" charset="-122"/>
                <a:cs typeface="Arial" panose="020B0604020202020204" pitchFamily="34" charset="0"/>
                <a:sym typeface="Helvetica Now Text" panose="020B0504030202020204" pitchFamily="34" charset="0"/>
              </a:rPr>
              <a:t>(support 2.4GHz Wi-Fi)</a:t>
            </a:r>
          </a:p>
        </p:txBody>
      </p:sp>
      <p:pic>
        <p:nvPicPr>
          <p:cNvPr id="3" name="图片 2">
            <a:extLst>
              <a:ext uri="{FF2B5EF4-FFF2-40B4-BE49-F238E27FC236}">
                <a16:creationId xmlns:a16="http://schemas.microsoft.com/office/drawing/2014/main" id="{C225A824-A559-4919-9BF1-8443396F4A72}"/>
              </a:ext>
            </a:extLst>
          </p:cNvPr>
          <p:cNvPicPr>
            <a:picLocks noChangeAspect="1"/>
          </p:cNvPicPr>
          <p:nvPr/>
        </p:nvPicPr>
        <p:blipFill>
          <a:blip r:embed="rId3"/>
          <a:stretch>
            <a:fillRect/>
          </a:stretch>
        </p:blipFill>
        <p:spPr>
          <a:xfrm>
            <a:off x="1043899" y="2249015"/>
            <a:ext cx="4354827" cy="2560898"/>
          </a:xfrm>
          <a:prstGeom prst="rect">
            <a:avLst/>
          </a:prstGeom>
          <a:ln>
            <a:noFill/>
          </a:ln>
        </p:spPr>
      </p:pic>
      <p:sp>
        <p:nvSpPr>
          <p:cNvPr id="9" name="文本框 8">
            <a:extLst>
              <a:ext uri="{FF2B5EF4-FFF2-40B4-BE49-F238E27FC236}">
                <a16:creationId xmlns:a16="http://schemas.microsoft.com/office/drawing/2014/main" id="{119E5A9B-695E-403F-BAB7-EF1442A9528F}"/>
              </a:ext>
            </a:extLst>
          </p:cNvPr>
          <p:cNvSpPr txBox="1"/>
          <p:nvPr/>
        </p:nvSpPr>
        <p:spPr>
          <a:xfrm>
            <a:off x="6965564" y="5547067"/>
            <a:ext cx="4491886" cy="1138773"/>
          </a:xfrm>
          <a:prstGeom prst="rect">
            <a:avLst/>
          </a:prstGeom>
          <a:noFill/>
        </p:spPr>
        <p:txBody>
          <a:bodyPr wrap="square" rtlCol="0">
            <a:spAutoFit/>
          </a:bodyPr>
          <a:lstStyle/>
          <a:p>
            <a:pPr algn="ctr"/>
            <a:r>
              <a:rPr lang="en-US" altLang="zh-CN" dirty="0">
                <a:latin typeface="Helvetica Now Text" panose="020B0504030202020204" pitchFamily="34" charset="0"/>
                <a:ea typeface="等线" panose="02010600030101010101" pitchFamily="2" charset="-122"/>
                <a:cs typeface="Arial" panose="020B0604020202020204" pitchFamily="34" charset="0"/>
                <a:sym typeface="Helvetica Now Text" panose="020B0504030202020204" pitchFamily="34" charset="0"/>
              </a:rPr>
              <a:t>Step6: Time settings</a:t>
            </a:r>
          </a:p>
          <a:p>
            <a:pPr algn="ctr"/>
            <a:endParaRPr lang="en-US" altLang="zh-CN" dirty="0">
              <a:latin typeface="Helvetica Now Text" panose="020B0504030202020204" pitchFamily="34" charset="0"/>
              <a:ea typeface="等线" panose="02010600030101010101" pitchFamily="2" charset="-122"/>
              <a:cs typeface="Arial" panose="020B0604020202020204" pitchFamily="34" charset="0"/>
              <a:sym typeface="Helvetica Now Text" panose="020B0504030202020204" pitchFamily="34" charset="0"/>
            </a:endParaRPr>
          </a:p>
          <a:p>
            <a:r>
              <a:rPr lang="en-US" altLang="zh-CN" sz="1600" i="1" dirty="0">
                <a:solidFill>
                  <a:srgbClr val="FF0000"/>
                </a:solidFill>
                <a:latin typeface="Helvetica Now Text" panose="020B0504030202020204" pitchFamily="34" charset="0"/>
                <a:ea typeface="等线" panose="02010600030101010101" pitchFamily="2" charset="-122"/>
                <a:cs typeface="Arial" panose="020B0604020202020204" pitchFamily="34" charset="0"/>
                <a:sym typeface="Helvetica Now Text" panose="020B0504030202020204" pitchFamily="34" charset="0"/>
              </a:rPr>
              <a:t>Note</a:t>
            </a:r>
            <a:r>
              <a:rPr lang="en-US" altLang="zh-CN" sz="1600" i="1" dirty="0">
                <a:latin typeface="Helvetica Now Text" panose="020B0504030202020204" pitchFamily="34" charset="0"/>
                <a:ea typeface="等线" panose="02010600030101010101" pitchFamily="2" charset="-122"/>
                <a:cs typeface="Arial" panose="020B0604020202020204" pitchFamily="34" charset="0"/>
                <a:sym typeface="Helvetica Now Text" panose="020B0504030202020204" pitchFamily="34" charset="0"/>
              </a:rPr>
              <a:t>: The time will be synchronized to other connected devices after the wizard finish</a:t>
            </a:r>
          </a:p>
        </p:txBody>
      </p:sp>
      <p:grpSp>
        <p:nvGrpSpPr>
          <p:cNvPr id="2" name="组合 1"/>
          <p:cNvGrpSpPr/>
          <p:nvPr/>
        </p:nvGrpSpPr>
        <p:grpSpPr>
          <a:xfrm>
            <a:off x="6627719" y="1458007"/>
            <a:ext cx="5167577" cy="3886931"/>
            <a:chOff x="6354577" y="1192166"/>
            <a:chExt cx="5167577" cy="3886931"/>
          </a:xfrm>
        </p:grpSpPr>
        <p:pic>
          <p:nvPicPr>
            <p:cNvPr id="10" name="图片 9">
              <a:extLst>
                <a:ext uri="{FF2B5EF4-FFF2-40B4-BE49-F238E27FC236}">
                  <a16:creationId xmlns:a16="http://schemas.microsoft.com/office/drawing/2014/main" id="{C6A5FC23-96C2-4E01-BD67-169D3CD85498}"/>
                </a:ext>
              </a:extLst>
            </p:cNvPr>
            <p:cNvPicPr>
              <a:picLocks noChangeAspect="1"/>
            </p:cNvPicPr>
            <p:nvPr/>
          </p:nvPicPr>
          <p:blipFill>
            <a:blip r:embed="rId4"/>
            <a:stretch>
              <a:fillRect/>
            </a:stretch>
          </p:blipFill>
          <p:spPr>
            <a:xfrm>
              <a:off x="6354577" y="1192166"/>
              <a:ext cx="3996786" cy="2350349"/>
            </a:xfrm>
            <a:prstGeom prst="rect">
              <a:avLst/>
            </a:prstGeom>
            <a:ln>
              <a:noFill/>
            </a:ln>
          </p:spPr>
        </p:pic>
        <p:pic>
          <p:nvPicPr>
            <p:cNvPr id="11" name="图片 10">
              <a:extLst>
                <a:ext uri="{FF2B5EF4-FFF2-40B4-BE49-F238E27FC236}">
                  <a16:creationId xmlns:a16="http://schemas.microsoft.com/office/drawing/2014/main" id="{968C03D8-5774-4C69-91FA-2368AE1A6D87}"/>
                </a:ext>
              </a:extLst>
            </p:cNvPr>
            <p:cNvPicPr>
              <a:picLocks noChangeAspect="1"/>
            </p:cNvPicPr>
            <p:nvPr/>
          </p:nvPicPr>
          <p:blipFill>
            <a:blip r:embed="rId5"/>
            <a:stretch>
              <a:fillRect/>
            </a:stretch>
          </p:blipFill>
          <p:spPr>
            <a:xfrm>
              <a:off x="7680998" y="2826000"/>
              <a:ext cx="3841156" cy="2253097"/>
            </a:xfrm>
            <a:prstGeom prst="rect">
              <a:avLst/>
            </a:prstGeom>
            <a:ln>
              <a:noFill/>
            </a:ln>
          </p:spPr>
        </p:pic>
      </p:grpSp>
      <p:sp>
        <p:nvSpPr>
          <p:cNvPr id="13" name="TextBox 17">
            <a:extLst>
              <a:ext uri="{FF2B5EF4-FFF2-40B4-BE49-F238E27FC236}">
                <a16:creationId xmlns:a16="http://schemas.microsoft.com/office/drawing/2014/main" id="{213F0C71-2F13-46E8-9FEA-C7CE731BBE9E}"/>
              </a:ext>
            </a:extLst>
          </p:cNvPr>
          <p:cNvSpPr txBox="1"/>
          <p:nvPr/>
        </p:nvSpPr>
        <p:spPr>
          <a:xfrm>
            <a:off x="815414" y="660291"/>
            <a:ext cx="4235535" cy="451296"/>
          </a:xfrm>
          <a:prstGeom prst="rect">
            <a:avLst/>
          </a:prstGeom>
          <a:noFill/>
        </p:spPr>
        <p:txBody>
          <a:bodyPr wrap="square" lIns="121875" tIns="60937" rIns="121875" bIns="60937" rtlCol="0">
            <a:spAutoFit/>
          </a:bodyPr>
          <a:lstStyle>
            <a:defPPr>
              <a:defRPr lang="zh-CN"/>
            </a:defPPr>
            <a:lvl1pPr>
              <a:defRPr sz="1400">
                <a:solidFill>
                  <a:srgbClr val="494949"/>
                </a:solidFill>
                <a:latin typeface="Calibri" panose="020F0502020204030204" pitchFamily="34" charset="0"/>
                <a:ea typeface="Open Sans Light" panose="020B0306030504020204" pitchFamily="34" charset="0"/>
                <a:cs typeface="Calibri" panose="020F0502020204030204" pitchFamily="34" charset="0"/>
              </a:defRPr>
            </a:lvl1pPr>
          </a:lstStyle>
          <a:p>
            <a:pPr marL="0" marR="0" lvl="0" indent="0" defTabSz="914400" rtl="0" eaLnBrk="1" fontAlgn="auto" latinLnBrk="0" hangingPunct="1">
              <a:lnSpc>
                <a:spcPct val="100000"/>
              </a:lnSpc>
              <a:spcBef>
                <a:spcPts val="0"/>
              </a:spcBef>
              <a:spcAft>
                <a:spcPts val="0"/>
              </a:spcAft>
              <a:buClrTx/>
              <a:buSzTx/>
              <a:buFontTx/>
              <a:buNone/>
              <a:tabLst/>
              <a:defRPr/>
            </a:pPr>
            <a:r>
              <a:rPr lang="en-US" altLang="zh-CN" sz="2133" dirty="0">
                <a:solidFill>
                  <a:prstClr val="black">
                    <a:lumMod val="75000"/>
                    <a:lumOff val="25000"/>
                  </a:prstClr>
                </a:solidFill>
                <a:latin typeface="Helvetica Now Text" panose="020B0504030202020204" pitchFamily="34" charset="0"/>
                <a:ea typeface="等线" panose="02010600030101010101" pitchFamily="2" charset="-122"/>
                <a:sym typeface="Helvetica Now Text" panose="020B0504030202020204" pitchFamily="34" charset="0"/>
              </a:rPr>
              <a:t>Easy Wizard-Interface Show</a:t>
            </a:r>
            <a:endParaRPr kumimoji="0" lang="en-US" altLang="zh-CN" sz="2133" b="0" i="0" u="none" strike="noStrike" kern="1200" cap="none" spc="0" normalizeH="0" baseline="0" noProof="0" dirty="0">
              <a:ln>
                <a:noFill/>
              </a:ln>
              <a:solidFill>
                <a:srgbClr val="FF0000"/>
              </a:solidFill>
              <a:effectLst/>
              <a:uLnTx/>
              <a:uFillTx/>
              <a:latin typeface="Helvetica Now Text" panose="020B0504030202020204" pitchFamily="34" charset="0"/>
              <a:ea typeface="等线" panose="02010600030101010101" pitchFamily="2" charset="-122"/>
              <a:sym typeface="Helvetica Now Text" panose="020B0504030202020204" pitchFamily="34" charset="0"/>
            </a:endParaRPr>
          </a:p>
        </p:txBody>
      </p:sp>
      <p:cxnSp>
        <p:nvCxnSpPr>
          <p:cNvPr id="14" name="直接连接符 13"/>
          <p:cNvCxnSpPr/>
          <p:nvPr/>
        </p:nvCxnSpPr>
        <p:spPr>
          <a:xfrm flipH="1" flipV="1">
            <a:off x="6079971" y="1406065"/>
            <a:ext cx="32058" cy="5003799"/>
          </a:xfrm>
          <a:prstGeom prst="line">
            <a:avLst/>
          </a:prstGeom>
          <a:noFill/>
          <a:ln w="28575" cap="flat" cmpd="sng" algn="ctr">
            <a:solidFill>
              <a:sysClr val="windowText" lastClr="000000"/>
            </a:solidFill>
            <a:prstDash val="dash"/>
            <a:miter lim="800000"/>
          </a:ln>
          <a:effectLst/>
        </p:spPr>
      </p:cxnSp>
    </p:spTree>
    <p:extLst>
      <p:ext uri="{BB962C8B-B14F-4D97-AF65-F5344CB8AC3E}">
        <p14:creationId xmlns:p14="http://schemas.microsoft.com/office/powerpoint/2010/main" val="347351512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sp>
        <p:nvSpPr>
          <p:cNvPr id="11" name="圆角矩形 10"/>
          <p:cNvSpPr/>
          <p:nvPr/>
        </p:nvSpPr>
        <p:spPr>
          <a:xfrm>
            <a:off x="0" y="1111586"/>
            <a:ext cx="12192000" cy="5746414"/>
          </a:xfrm>
          <a:prstGeom prst="roundRect">
            <a:avLst>
              <a:gd name="adj" fmla="val 19376"/>
            </a:avLst>
          </a:prstGeom>
          <a:solidFill>
            <a:srgbClr val="5B9BD5">
              <a:alpha val="50196"/>
            </a:srgbClr>
          </a:solidFill>
        </p:spPr>
        <p:style>
          <a:lnRef idx="3">
            <a:schemeClr val="lt1"/>
          </a:lnRef>
          <a:fillRef idx="1">
            <a:schemeClr val="accent1"/>
          </a:fillRef>
          <a:effectRef idx="1">
            <a:schemeClr val="accent1"/>
          </a:effectRef>
          <a:fontRef idx="minor">
            <a:schemeClr val="lt1"/>
          </a:fontRef>
        </p:style>
        <p:txBody>
          <a:bodyPr rtlCol="0" anchor="ctr"/>
          <a:lstStyle/>
          <a:p>
            <a:pPr algn="ctr"/>
            <a:endParaRPr lang="zh-CN" altLang="en-US"/>
          </a:p>
        </p:txBody>
      </p:sp>
      <p:sp>
        <p:nvSpPr>
          <p:cNvPr id="99" name="矩形 2">
            <a:extLst>
              <a:ext uri="{FF2B5EF4-FFF2-40B4-BE49-F238E27FC236}">
                <a16:creationId xmlns:a16="http://schemas.microsoft.com/office/drawing/2014/main" id="{84C79BF8-ABA4-4580-B285-D4AFF92179B1}"/>
              </a:ext>
            </a:extLst>
          </p:cNvPr>
          <p:cNvSpPr/>
          <p:nvPr/>
        </p:nvSpPr>
        <p:spPr>
          <a:xfrm>
            <a:off x="815414" y="156355"/>
            <a:ext cx="4811797" cy="584775"/>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3200" b="1" i="0" u="none" strike="noStrike" kern="1200" cap="none" spc="0" normalizeH="0" baseline="0" noProof="0" dirty="0">
                <a:ln>
                  <a:noFill/>
                </a:ln>
                <a:solidFill>
                  <a:prstClr val="black">
                    <a:lumMod val="75000"/>
                    <a:lumOff val="25000"/>
                  </a:prstClr>
                </a:solidFill>
                <a:effectLst/>
                <a:uLnTx/>
                <a:uFillTx/>
                <a:latin typeface="Helvetica Now Text" panose="020B0504030202020204" pitchFamily="34" charset="0"/>
                <a:ea typeface="等线" panose="02010600030101010101" pitchFamily="2" charset="-122"/>
                <a:sym typeface="Helvetica Now Text" panose="020B0504030202020204" pitchFamily="34" charset="0"/>
              </a:rPr>
              <a:t>Easy UI 2.0 </a:t>
            </a:r>
          </a:p>
        </p:txBody>
      </p:sp>
      <p:sp>
        <p:nvSpPr>
          <p:cNvPr id="8" name="文本框 7">
            <a:extLst>
              <a:ext uri="{FF2B5EF4-FFF2-40B4-BE49-F238E27FC236}">
                <a16:creationId xmlns:a16="http://schemas.microsoft.com/office/drawing/2014/main" id="{39921E3A-A0BA-44EA-9B93-E0216354BC1C}"/>
              </a:ext>
            </a:extLst>
          </p:cNvPr>
          <p:cNvSpPr txBox="1"/>
          <p:nvPr/>
        </p:nvSpPr>
        <p:spPr>
          <a:xfrm>
            <a:off x="469413" y="4478288"/>
            <a:ext cx="4737857" cy="1785104"/>
          </a:xfrm>
          <a:prstGeom prst="rect">
            <a:avLst/>
          </a:prstGeom>
          <a:noFill/>
        </p:spPr>
        <p:txBody>
          <a:bodyPr wrap="square" rtlCol="0">
            <a:spAutoFit/>
          </a:bodyPr>
          <a:lstStyle/>
          <a:p>
            <a:pPr algn="ctr"/>
            <a:r>
              <a:rPr lang="en-US" altLang="zh-CN" sz="1600" dirty="0">
                <a:latin typeface="Helvetica Now Text" panose="020B0504030202020204" pitchFamily="34" charset="0"/>
                <a:ea typeface="等线" panose="02010600030101010101" pitchFamily="2" charset="-122"/>
                <a:cs typeface="Arial" panose="020B0604020202020204" pitchFamily="34" charset="0"/>
                <a:sym typeface="Helvetica Now Text" panose="020B0504030202020204" pitchFamily="34" charset="0"/>
              </a:rPr>
              <a:t>Step7: </a:t>
            </a:r>
            <a:r>
              <a:rPr lang="en-US" altLang="zh-CN" sz="1600" dirty="0" err="1">
                <a:latin typeface="Helvetica Now Text" panose="020B0504030202020204" pitchFamily="34" charset="0"/>
                <a:ea typeface="等线" panose="02010600030101010101" pitchFamily="2" charset="-122"/>
                <a:cs typeface="Arial" panose="020B0604020202020204" pitchFamily="34" charset="0"/>
                <a:sym typeface="Helvetica Now Text" panose="020B0504030202020204" pitchFamily="34" charset="0"/>
              </a:rPr>
              <a:t>Hik</a:t>
            </a:r>
            <a:r>
              <a:rPr lang="en-US" altLang="zh-CN" sz="1600" dirty="0">
                <a:latin typeface="Helvetica Now Text" panose="020B0504030202020204" pitchFamily="34" charset="0"/>
                <a:ea typeface="等线" panose="02010600030101010101" pitchFamily="2" charset="-122"/>
                <a:cs typeface="Arial" panose="020B0604020202020204" pitchFamily="34" charset="0"/>
                <a:sym typeface="Helvetica Now Text" panose="020B0504030202020204" pitchFamily="34" charset="0"/>
              </a:rPr>
              <a:t>-Connect settings, set the verification code and scan QR code to add device.</a:t>
            </a:r>
          </a:p>
          <a:p>
            <a:r>
              <a:rPr lang="en-US" altLang="zh-CN" sz="1400" dirty="0">
                <a:solidFill>
                  <a:srgbClr val="FF0000"/>
                </a:solidFill>
                <a:latin typeface="Helvetica Now Text" panose="020B0504030202020204" pitchFamily="34" charset="0"/>
                <a:ea typeface="等线" panose="02010600030101010101" pitchFamily="2" charset="-122"/>
                <a:cs typeface="Arial" panose="020B0604020202020204" pitchFamily="34" charset="0"/>
                <a:sym typeface="Helvetica Now Text" panose="020B0504030202020204" pitchFamily="34" charset="0"/>
              </a:rPr>
              <a:t>Note</a:t>
            </a:r>
            <a:r>
              <a:rPr lang="en-US" altLang="zh-CN" sz="1400" dirty="0">
                <a:latin typeface="Helvetica Now Text" panose="020B0504030202020204" pitchFamily="34" charset="0"/>
                <a:ea typeface="等线" panose="02010600030101010101" pitchFamily="2" charset="-122"/>
                <a:cs typeface="Arial" panose="020B0604020202020204" pitchFamily="34" charset="0"/>
                <a:sym typeface="Helvetica Now Text" panose="020B0504030202020204" pitchFamily="34" charset="0"/>
              </a:rPr>
              <a:t>: </a:t>
            </a:r>
          </a:p>
          <a:p>
            <a:r>
              <a:rPr lang="en-US" altLang="zh-CN" sz="1200" dirty="0">
                <a:latin typeface="Helvetica Now Text" panose="020B0504030202020204" pitchFamily="34" charset="0"/>
                <a:ea typeface="等线" panose="02010600030101010101" pitchFamily="2" charset="-122"/>
                <a:cs typeface="Arial" panose="020B0604020202020204" pitchFamily="34" charset="0"/>
                <a:sym typeface="Helvetica Now Text" panose="020B0504030202020204" pitchFamily="34" charset="0"/>
              </a:rPr>
              <a:t>1. Please make sure the device time is correct, or the call will not be forwarded to </a:t>
            </a:r>
            <a:r>
              <a:rPr lang="en-US" altLang="zh-CN" sz="1200" dirty="0" err="1">
                <a:latin typeface="Helvetica Now Text" panose="020B0504030202020204" pitchFamily="34" charset="0"/>
                <a:ea typeface="等线" panose="02010600030101010101" pitchFamily="2" charset="-122"/>
                <a:cs typeface="Arial" panose="020B0604020202020204" pitchFamily="34" charset="0"/>
                <a:sym typeface="Helvetica Now Text" panose="020B0504030202020204" pitchFamily="34" charset="0"/>
              </a:rPr>
              <a:t>Hik</a:t>
            </a:r>
            <a:r>
              <a:rPr lang="en-US" altLang="zh-CN" sz="1200" dirty="0">
                <a:latin typeface="Helvetica Now Text" panose="020B0504030202020204" pitchFamily="34" charset="0"/>
                <a:ea typeface="等线" panose="02010600030101010101" pitchFamily="2" charset="-122"/>
                <a:cs typeface="Arial" panose="020B0604020202020204" pitchFamily="34" charset="0"/>
                <a:sym typeface="Helvetica Now Text" panose="020B0504030202020204" pitchFamily="34" charset="0"/>
              </a:rPr>
              <a:t>-Connect.</a:t>
            </a:r>
          </a:p>
          <a:p>
            <a:r>
              <a:rPr lang="en-US" altLang="zh-CN" sz="1200" dirty="0">
                <a:latin typeface="Helvetica Now Text" panose="020B0504030202020204" pitchFamily="34" charset="0"/>
                <a:ea typeface="等线" panose="02010600030101010101" pitchFamily="2" charset="-122"/>
                <a:cs typeface="Arial" panose="020B0604020202020204" pitchFamily="34" charset="0"/>
                <a:sym typeface="Helvetica Now Text" panose="020B0504030202020204" pitchFamily="34" charset="0"/>
              </a:rPr>
              <a:t>2. If the Wi-Fi is connected, please modify router DNS to 8.8.8.8 to solve connection failure issue.</a:t>
            </a:r>
          </a:p>
        </p:txBody>
      </p:sp>
      <p:pic>
        <p:nvPicPr>
          <p:cNvPr id="3" name="图片 2">
            <a:extLst>
              <a:ext uri="{FF2B5EF4-FFF2-40B4-BE49-F238E27FC236}">
                <a16:creationId xmlns:a16="http://schemas.microsoft.com/office/drawing/2014/main" id="{287AD284-25BA-4530-9570-99D4D854AA5E}"/>
              </a:ext>
            </a:extLst>
          </p:cNvPr>
          <p:cNvPicPr>
            <a:picLocks/>
          </p:cNvPicPr>
          <p:nvPr/>
        </p:nvPicPr>
        <p:blipFill>
          <a:blip r:embed="rId5"/>
          <a:stretch>
            <a:fillRect/>
          </a:stretch>
        </p:blipFill>
        <p:spPr>
          <a:xfrm>
            <a:off x="684408" y="1482893"/>
            <a:ext cx="3581192" cy="2107329"/>
          </a:xfrm>
          <a:prstGeom prst="rect">
            <a:avLst/>
          </a:prstGeom>
          <a:ln>
            <a:noFill/>
          </a:ln>
        </p:spPr>
      </p:pic>
      <p:pic>
        <p:nvPicPr>
          <p:cNvPr id="6" name="图片 5">
            <a:extLst>
              <a:ext uri="{FF2B5EF4-FFF2-40B4-BE49-F238E27FC236}">
                <a16:creationId xmlns:a16="http://schemas.microsoft.com/office/drawing/2014/main" id="{165F477A-A006-4128-8475-60E7C3F4C444}"/>
              </a:ext>
            </a:extLst>
          </p:cNvPr>
          <p:cNvPicPr>
            <a:picLocks/>
          </p:cNvPicPr>
          <p:nvPr/>
        </p:nvPicPr>
        <p:blipFill>
          <a:blip r:embed="rId6"/>
          <a:stretch>
            <a:fillRect/>
          </a:stretch>
        </p:blipFill>
        <p:spPr>
          <a:xfrm>
            <a:off x="1899268" y="2078781"/>
            <a:ext cx="3581192" cy="2107329"/>
          </a:xfrm>
          <a:prstGeom prst="rect">
            <a:avLst/>
          </a:prstGeom>
          <a:ln>
            <a:noFill/>
          </a:ln>
        </p:spPr>
      </p:pic>
      <p:sp>
        <p:nvSpPr>
          <p:cNvPr id="10" name="文本框 9">
            <a:extLst>
              <a:ext uri="{FF2B5EF4-FFF2-40B4-BE49-F238E27FC236}">
                <a16:creationId xmlns:a16="http://schemas.microsoft.com/office/drawing/2014/main" id="{21E3B0F0-CA23-47BF-83A7-F6C89A199A98}"/>
              </a:ext>
            </a:extLst>
          </p:cNvPr>
          <p:cNvSpPr txBox="1"/>
          <p:nvPr/>
        </p:nvSpPr>
        <p:spPr>
          <a:xfrm>
            <a:off x="5865341" y="4225020"/>
            <a:ext cx="6016029" cy="2554545"/>
          </a:xfrm>
          <a:prstGeom prst="rect">
            <a:avLst/>
          </a:prstGeom>
          <a:noFill/>
        </p:spPr>
        <p:txBody>
          <a:bodyPr wrap="square" rtlCol="0">
            <a:spAutoFit/>
          </a:bodyPr>
          <a:lstStyle/>
          <a:p>
            <a:pPr algn="ctr"/>
            <a:r>
              <a:rPr lang="en-US" altLang="zh-CN" sz="1600" dirty="0">
                <a:latin typeface="Helvetica Now Text" panose="020B0504030202020204" pitchFamily="34" charset="0"/>
                <a:ea typeface="等线" panose="02010600030101010101" pitchFamily="2" charset="-122"/>
                <a:cs typeface="Arial" panose="020B0604020202020204" pitchFamily="34" charset="0"/>
                <a:sym typeface="Helvetica Now Text" panose="020B0504030202020204" pitchFamily="34" charset="0"/>
              </a:rPr>
              <a:t>Step8: Door station settings</a:t>
            </a:r>
          </a:p>
          <a:p>
            <a:r>
              <a:rPr lang="en-US" altLang="zh-CN" sz="1200" dirty="0">
                <a:solidFill>
                  <a:srgbClr val="FF0000"/>
                </a:solidFill>
                <a:latin typeface="Helvetica Now Text" panose="020B0504030202020204" pitchFamily="34" charset="0"/>
                <a:ea typeface="等线" panose="02010600030101010101" pitchFamily="2" charset="-122"/>
                <a:cs typeface="Arial" panose="020B0604020202020204" pitchFamily="34" charset="0"/>
                <a:sym typeface="Helvetica Now Text" panose="020B0504030202020204" pitchFamily="34" charset="0"/>
              </a:rPr>
              <a:t>Note</a:t>
            </a:r>
            <a:r>
              <a:rPr lang="en-US" altLang="zh-CN" sz="1200" dirty="0">
                <a:latin typeface="Helvetica Now Text" panose="020B0504030202020204" pitchFamily="34" charset="0"/>
                <a:ea typeface="等线" panose="02010600030101010101" pitchFamily="2" charset="-122"/>
                <a:cs typeface="Arial" panose="020B0604020202020204" pitchFamily="34" charset="0"/>
                <a:sym typeface="Helvetica Now Text" panose="020B0504030202020204" pitchFamily="34" charset="0"/>
              </a:rPr>
              <a:t>:</a:t>
            </a:r>
          </a:p>
          <a:p>
            <a:r>
              <a:rPr lang="en-US" altLang="zh-CN" sz="1200" dirty="0">
                <a:latin typeface="Helvetica Now Text" panose="020B0504030202020204" pitchFamily="34" charset="0"/>
                <a:ea typeface="等线" panose="02010600030101010101" pitchFamily="2" charset="-122"/>
                <a:cs typeface="Arial" panose="020B0604020202020204" pitchFamily="34" charset="0"/>
                <a:sym typeface="Helvetica Now Text" panose="020B0504030202020204" pitchFamily="34" charset="0"/>
              </a:rPr>
              <a:t>1. the first selected will be the main door station by default, the second will be sub1, 3rd will be sub2, etc. You can also cancel and select the main door station manually.</a:t>
            </a:r>
          </a:p>
          <a:p>
            <a:r>
              <a:rPr lang="en-US" altLang="zh-CN" sz="1200" dirty="0">
                <a:latin typeface="Helvetica Now Text" panose="020B0504030202020204" pitchFamily="34" charset="0"/>
                <a:ea typeface="等线" panose="02010600030101010101" pitchFamily="2" charset="-122"/>
                <a:cs typeface="Arial" panose="020B0604020202020204" pitchFamily="34" charset="0"/>
                <a:sym typeface="Helvetica Now Text" panose="020B0504030202020204" pitchFamily="34" charset="0"/>
              </a:rPr>
              <a:t>2. Maximum select 17 door stations at one time (1 main and 16 sub door stations)</a:t>
            </a:r>
          </a:p>
          <a:p>
            <a:r>
              <a:rPr lang="en-US" altLang="zh-CN" sz="1200" dirty="0">
                <a:latin typeface="Helvetica Now Text" panose="020B0504030202020204" pitchFamily="34" charset="0"/>
                <a:ea typeface="等线" panose="02010600030101010101" pitchFamily="2" charset="-122"/>
                <a:cs typeface="Arial" panose="020B0604020202020204" pitchFamily="34" charset="0"/>
                <a:sym typeface="Helvetica Now Text" panose="020B0504030202020204" pitchFamily="34" charset="0"/>
              </a:rPr>
              <a:t>3. If the selected devices are not activated, indoor station will activate them with same activation and registration password, then set the IP address for them in same network segment automatically.</a:t>
            </a:r>
          </a:p>
          <a:p>
            <a:r>
              <a:rPr lang="en-US" altLang="zh-CN" sz="1200" dirty="0">
                <a:latin typeface="Helvetica Now Text" panose="020B0504030202020204" pitchFamily="34" charset="0"/>
                <a:ea typeface="等线" panose="02010600030101010101" pitchFamily="2" charset="-122"/>
                <a:cs typeface="Arial" panose="020B0604020202020204" pitchFamily="34" charset="0"/>
                <a:sym typeface="Helvetica Now Text" panose="020B0504030202020204" pitchFamily="34" charset="0"/>
              </a:rPr>
              <a:t>4. If the door station is already activated with different password, it will prompt you to input door station password</a:t>
            </a:r>
          </a:p>
          <a:p>
            <a:r>
              <a:rPr lang="en-US" altLang="zh-CN" sz="1200" dirty="0">
                <a:latin typeface="Helvetica Now Text" panose="020B0504030202020204" pitchFamily="34" charset="0"/>
                <a:ea typeface="等线" panose="02010600030101010101" pitchFamily="2" charset="-122"/>
                <a:cs typeface="Arial" panose="020B0604020202020204" pitchFamily="34" charset="0"/>
                <a:sym typeface="Helvetica Now Text" panose="020B0504030202020204" pitchFamily="34" charset="0"/>
              </a:rPr>
              <a:t>5. If the main and sub door station are activated with different activation password, the registration will be failed (sub door station can’t call indoor station).</a:t>
            </a:r>
          </a:p>
        </p:txBody>
      </p:sp>
      <p:pic>
        <p:nvPicPr>
          <p:cNvPr id="4" name="图片 3">
            <a:extLst>
              <a:ext uri="{FF2B5EF4-FFF2-40B4-BE49-F238E27FC236}">
                <a16:creationId xmlns:a16="http://schemas.microsoft.com/office/drawing/2014/main" id="{9D2315CE-EBCA-4D9D-A089-D357A04AC32E}"/>
              </a:ext>
            </a:extLst>
          </p:cNvPr>
          <p:cNvPicPr>
            <a:picLocks/>
          </p:cNvPicPr>
          <p:nvPr/>
        </p:nvPicPr>
        <p:blipFill>
          <a:blip r:embed="rId7"/>
          <a:stretch>
            <a:fillRect/>
          </a:stretch>
        </p:blipFill>
        <p:spPr>
          <a:xfrm>
            <a:off x="5926192" y="1468724"/>
            <a:ext cx="3581192" cy="2107329"/>
          </a:xfrm>
          <a:prstGeom prst="rect">
            <a:avLst/>
          </a:prstGeom>
          <a:ln>
            <a:noFill/>
          </a:ln>
        </p:spPr>
      </p:pic>
      <p:pic>
        <p:nvPicPr>
          <p:cNvPr id="12" name="图片 11">
            <a:extLst>
              <a:ext uri="{FF2B5EF4-FFF2-40B4-BE49-F238E27FC236}">
                <a16:creationId xmlns:a16="http://schemas.microsoft.com/office/drawing/2014/main" id="{B0D0AE1F-2819-47D6-9983-6B09F26E64E4}"/>
              </a:ext>
            </a:extLst>
          </p:cNvPr>
          <p:cNvPicPr>
            <a:picLocks/>
          </p:cNvPicPr>
          <p:nvPr/>
        </p:nvPicPr>
        <p:blipFill>
          <a:blip r:embed="rId8"/>
          <a:stretch>
            <a:fillRect/>
          </a:stretch>
        </p:blipFill>
        <p:spPr>
          <a:xfrm>
            <a:off x="8162520" y="2078781"/>
            <a:ext cx="3581192" cy="2107329"/>
          </a:xfrm>
          <a:prstGeom prst="rect">
            <a:avLst/>
          </a:prstGeom>
          <a:ln>
            <a:noFill/>
          </a:ln>
        </p:spPr>
      </p:pic>
      <p:sp>
        <p:nvSpPr>
          <p:cNvPr id="13" name="TextBox 17">
            <a:extLst>
              <a:ext uri="{FF2B5EF4-FFF2-40B4-BE49-F238E27FC236}">
                <a16:creationId xmlns:a16="http://schemas.microsoft.com/office/drawing/2014/main" id="{B705B43F-2D53-45FF-AFBC-ACC755240C5D}"/>
              </a:ext>
            </a:extLst>
          </p:cNvPr>
          <p:cNvSpPr txBox="1"/>
          <p:nvPr/>
        </p:nvSpPr>
        <p:spPr>
          <a:xfrm>
            <a:off x="815414" y="640835"/>
            <a:ext cx="4045856" cy="451296"/>
          </a:xfrm>
          <a:prstGeom prst="rect">
            <a:avLst/>
          </a:prstGeom>
          <a:noFill/>
        </p:spPr>
        <p:txBody>
          <a:bodyPr wrap="square" lIns="121875" tIns="60937" rIns="121875" bIns="60937" rtlCol="0">
            <a:spAutoFit/>
          </a:bodyPr>
          <a:lstStyle>
            <a:defPPr>
              <a:defRPr lang="zh-CN"/>
            </a:defPPr>
            <a:lvl1pPr>
              <a:defRPr sz="1400">
                <a:solidFill>
                  <a:srgbClr val="494949"/>
                </a:solidFill>
                <a:latin typeface="Calibri" panose="020F0502020204030204" pitchFamily="34" charset="0"/>
                <a:ea typeface="Open Sans Light" panose="020B0306030504020204" pitchFamily="34" charset="0"/>
                <a:cs typeface="Calibri" panose="020F0502020204030204" pitchFamily="34" charset="0"/>
              </a:defRPr>
            </a:lvl1pPr>
          </a:lstStyle>
          <a:p>
            <a:pPr marL="0" marR="0" lvl="0" indent="0" defTabSz="914400" rtl="0" eaLnBrk="1" fontAlgn="auto" latinLnBrk="0" hangingPunct="1">
              <a:lnSpc>
                <a:spcPct val="100000"/>
              </a:lnSpc>
              <a:spcBef>
                <a:spcPts val="0"/>
              </a:spcBef>
              <a:spcAft>
                <a:spcPts val="0"/>
              </a:spcAft>
              <a:buClrTx/>
              <a:buSzTx/>
              <a:buFontTx/>
              <a:buNone/>
              <a:tabLst/>
              <a:defRPr/>
            </a:pPr>
            <a:r>
              <a:rPr lang="en-US" altLang="zh-CN" sz="2133" dirty="0">
                <a:solidFill>
                  <a:prstClr val="black">
                    <a:lumMod val="75000"/>
                    <a:lumOff val="25000"/>
                  </a:prstClr>
                </a:solidFill>
                <a:latin typeface="Helvetica Now Text" panose="020B0504030202020204" pitchFamily="34" charset="0"/>
                <a:ea typeface="等线" panose="02010600030101010101" pitchFamily="2" charset="-122"/>
                <a:sym typeface="Helvetica Now Text" panose="020B0504030202020204" pitchFamily="34" charset="0"/>
              </a:rPr>
              <a:t>Easy Wizard-Interface Show</a:t>
            </a:r>
            <a:endParaRPr kumimoji="0" lang="en-US" altLang="zh-CN" sz="2133" b="0" i="0" u="none" strike="noStrike" kern="1200" cap="none" spc="0" normalizeH="0" baseline="0" noProof="0" dirty="0">
              <a:ln>
                <a:noFill/>
              </a:ln>
              <a:solidFill>
                <a:srgbClr val="FF0000"/>
              </a:solidFill>
              <a:effectLst/>
              <a:uLnTx/>
              <a:uFillTx/>
              <a:latin typeface="Helvetica Now Text" panose="020B0504030202020204" pitchFamily="34" charset="0"/>
              <a:ea typeface="等线" panose="02010600030101010101" pitchFamily="2" charset="-122"/>
              <a:sym typeface="Helvetica Now Text" panose="020B0504030202020204" pitchFamily="34" charset="0"/>
            </a:endParaRPr>
          </a:p>
        </p:txBody>
      </p:sp>
      <p:cxnSp>
        <p:nvCxnSpPr>
          <p:cNvPr id="14" name="直接连接符 13"/>
          <p:cNvCxnSpPr/>
          <p:nvPr/>
        </p:nvCxnSpPr>
        <p:spPr>
          <a:xfrm flipH="1" flipV="1">
            <a:off x="5689002" y="1482893"/>
            <a:ext cx="32058" cy="5003799"/>
          </a:xfrm>
          <a:prstGeom prst="line">
            <a:avLst/>
          </a:prstGeom>
          <a:noFill/>
          <a:ln w="28575" cap="flat" cmpd="sng" algn="ctr">
            <a:solidFill>
              <a:sysClr val="windowText" lastClr="000000"/>
            </a:solidFill>
            <a:prstDash val="dash"/>
            <a:miter lim="800000"/>
          </a:ln>
          <a:effectLst/>
        </p:spPr>
      </p:cxnSp>
    </p:spTree>
    <p:extLst>
      <p:ext uri="{BB962C8B-B14F-4D97-AF65-F5344CB8AC3E}">
        <p14:creationId xmlns:p14="http://schemas.microsoft.com/office/powerpoint/2010/main" val="2995318057"/>
      </p:ext>
    </p:extLst>
  </p:cSld>
  <p:clrMapOvr>
    <a:overrideClrMapping bg1="lt1" tx1="dk1" bg2="lt2" tx2="dk2" accent1="accent1" accent2="accent2" accent3="accent3" accent4="accent4" accent5="accent5" accent6="accent6" hlink="hlink" folHlink="folHlink"/>
  </p:clrMapOvr>
</p:sld>
</file>

<file path=ppt/tags/tag1.xml><?xml version="1.0" encoding="utf-8"?>
<p:tagLst xmlns:a="http://schemas.openxmlformats.org/drawingml/2006/main" xmlns:r="http://schemas.openxmlformats.org/officeDocument/2006/relationships" xmlns:p="http://schemas.openxmlformats.org/presentationml/2006/main">
  <p:tag name="ISLIDE.ICON" val="#71679;"/>
</p:tagLst>
</file>

<file path=ppt/tags/tag2.xml><?xml version="1.0" encoding="utf-8"?>
<p:tagLst xmlns:a="http://schemas.openxmlformats.org/drawingml/2006/main" xmlns:r="http://schemas.openxmlformats.org/officeDocument/2006/relationships" xmlns:p="http://schemas.openxmlformats.org/presentationml/2006/main">
  <p:tag name="ISLIDE.ICON" val="#81278;#375539;#81278;#375539;#881656;#375539;#138498;#375539;#61711;#59071;#61711;#23725;#133335;#66804;"/>
</p:tagLst>
</file>

<file path=ppt/tags/tag3.xml><?xml version="1.0" encoding="utf-8"?>
<p:tagLst xmlns:a="http://schemas.openxmlformats.org/drawingml/2006/main" xmlns:r="http://schemas.openxmlformats.org/officeDocument/2006/relationships" xmlns:p="http://schemas.openxmlformats.org/presentationml/2006/main">
  <p:tag name="ISLIDE.DIAGRAM" val="#204189;"/>
  <p:tag name="ISLIDE.ICON" val="#108915;#90279;#405333;#117037;#399906;#372898;#380124;#372461;#394244;#370389;"/>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4_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自定义 5">
      <a:majorFont>
        <a:latin typeface="Arial"/>
        <a:ea typeface="等线 Light"/>
        <a:cs typeface=""/>
      </a:majorFont>
      <a:minorFont>
        <a:latin typeface="Arial"/>
        <a:ea typeface="等线"/>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none" rtlCol="0">
        <a:spAutoFit/>
      </a:bodyPr>
      <a:lstStyle>
        <a:defPPr>
          <a:defRPr dirty="0" smtClean="0">
            <a:solidFill>
              <a:srgbClr val="D6000F"/>
            </a:solidFill>
            <a:latin typeface="Arial" panose="020B0604020202020204" pitchFamily="34" charset="0"/>
            <a:cs typeface="Arial" panose="020B0604020202020204" pitchFamily="34" charset="0"/>
          </a:defRPr>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rgbClr val="000000"/>
    </a:dk1>
    <a:lt1>
      <a:srgbClr val="FFFFFF"/>
    </a:lt1>
    <a:dk2>
      <a:srgbClr val="778495"/>
    </a:dk2>
    <a:lt2>
      <a:srgbClr val="F0F0F0"/>
    </a:lt2>
    <a:accent1>
      <a:srgbClr val="56514B"/>
    </a:accent1>
    <a:accent2>
      <a:srgbClr val="565C8A"/>
    </a:accent2>
    <a:accent3>
      <a:srgbClr val="A0A1A0"/>
    </a:accent3>
    <a:accent4>
      <a:srgbClr val="806854"/>
    </a:accent4>
    <a:accent5>
      <a:srgbClr val="A09B8E"/>
    </a:accent5>
    <a:accent6>
      <a:srgbClr val="BFBFBF"/>
    </a:accent6>
    <a:hlink>
      <a:srgbClr val="56514B"/>
    </a:hlink>
    <a:folHlink>
      <a:srgbClr val="BFBFBF"/>
    </a:folHlink>
  </a:clr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themeOverride>
</file>

<file path=ppt/theme/themeOverride3.xml><?xml version="1.0" encoding="utf-8"?>
<a:themeOverride xmlns:a="http://schemas.openxmlformats.org/drawingml/2006/main">
  <a:clrScheme name="Office">
    <a:dk1>
      <a:srgbClr val="000000"/>
    </a:dk1>
    <a:lt1>
      <a:srgbClr val="FFFFFF"/>
    </a:lt1>
    <a:dk2>
      <a:srgbClr val="778495"/>
    </a:dk2>
    <a:lt2>
      <a:srgbClr val="F0F0F0"/>
    </a:lt2>
    <a:accent1>
      <a:srgbClr val="F72E2A"/>
    </a:accent1>
    <a:accent2>
      <a:srgbClr val="FEDA00"/>
    </a:accent2>
    <a:accent3>
      <a:srgbClr val="646464"/>
    </a:accent3>
    <a:accent4>
      <a:srgbClr val="828282"/>
    </a:accent4>
    <a:accent5>
      <a:srgbClr val="A5A5A5"/>
    </a:accent5>
    <a:accent6>
      <a:srgbClr val="C9C9C9"/>
    </a:accent6>
    <a:hlink>
      <a:srgbClr val="F72E2A"/>
    </a:hlink>
    <a:folHlink>
      <a:srgbClr val="BFBFBF"/>
    </a:folHlink>
  </a:clrScheme>
</a:themeOverride>
</file>

<file path=docProps/app.xml><?xml version="1.0" encoding="utf-8"?>
<Properties xmlns="http://schemas.openxmlformats.org/officeDocument/2006/extended-properties" xmlns:vt="http://schemas.openxmlformats.org/officeDocument/2006/docPropsVTypes">
  <TotalTime>5790</TotalTime>
  <Words>2824</Words>
  <Application>Microsoft Office PowerPoint</Application>
  <PresentationFormat>宽屏</PresentationFormat>
  <Paragraphs>292</Paragraphs>
  <Slides>26</Slides>
  <Notes>26</Notes>
  <HiddenSlides>0</HiddenSlides>
  <MMClips>0</MMClips>
  <ScaleCrop>false</ScaleCrop>
  <HeadingPairs>
    <vt:vector size="8" baseType="variant">
      <vt:variant>
        <vt:lpstr>已用的字体</vt:lpstr>
      </vt:variant>
      <vt:variant>
        <vt:i4>7</vt:i4>
      </vt:variant>
      <vt:variant>
        <vt:lpstr>主题</vt:lpstr>
      </vt:variant>
      <vt:variant>
        <vt:i4>2</vt:i4>
      </vt:variant>
      <vt:variant>
        <vt:lpstr>嵌入 OLE 服务器</vt:lpstr>
      </vt:variant>
      <vt:variant>
        <vt:i4>1</vt:i4>
      </vt:variant>
      <vt:variant>
        <vt:lpstr>幻灯片标题</vt:lpstr>
      </vt:variant>
      <vt:variant>
        <vt:i4>26</vt:i4>
      </vt:variant>
    </vt:vector>
  </HeadingPairs>
  <TitlesOfParts>
    <vt:vector size="36" baseType="lpstr">
      <vt:lpstr>Wingdings</vt:lpstr>
      <vt:lpstr>Helvetica Now Text</vt:lpstr>
      <vt:lpstr>Calibri Light</vt:lpstr>
      <vt:lpstr>Calibri</vt:lpstr>
      <vt:lpstr>等线</vt:lpstr>
      <vt:lpstr>Arial</vt:lpstr>
      <vt:lpstr>微软雅黑</vt:lpstr>
      <vt:lpstr>Office Theme</vt:lpstr>
      <vt:lpstr>4_Office 主题​​</vt:lpstr>
      <vt:lpstr>Worksheet</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wangrongfeng</dc:creator>
  <cp:lastModifiedBy>Morgen.Wang</cp:lastModifiedBy>
  <cp:revision>425</cp:revision>
  <dcterms:created xsi:type="dcterms:W3CDTF">2019-04-24T17:56:54Z</dcterms:created>
  <dcterms:modified xsi:type="dcterms:W3CDTF">2022-12-08T07:52:13Z</dcterms:modified>
</cp:coreProperties>
</file>